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348" r:id="rId2"/>
    <p:sldId id="318" r:id="rId3"/>
    <p:sldId id="397" r:id="rId4"/>
    <p:sldId id="405" r:id="rId5"/>
    <p:sldId id="404" r:id="rId6"/>
    <p:sldId id="409" r:id="rId7"/>
    <p:sldId id="402" r:id="rId8"/>
    <p:sldId id="398" r:id="rId9"/>
    <p:sldId id="388" r:id="rId10"/>
    <p:sldId id="407" r:id="rId11"/>
    <p:sldId id="40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A26"/>
    <a:srgbClr val="00442A"/>
    <a:srgbClr val="FFFFFF"/>
    <a:srgbClr val="DA003D"/>
    <a:srgbClr val="FF7DB9"/>
    <a:srgbClr val="FEFF9C"/>
    <a:srgbClr val="FF65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A0A824-A2CB-447E-9874-2CD21510E870}">
  <a:tblStyle styleId="{A7A0A824-A2CB-447E-9874-2CD21510E8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horzBarState="maximized">
    <p:restoredLeft sz="15951"/>
    <p:restoredTop sz="95345"/>
  </p:normalViewPr>
  <p:slideViewPr>
    <p:cSldViewPr snapToGrid="0">
      <p:cViewPr>
        <p:scale>
          <a:sx n="100" d="100"/>
          <a:sy n="100" d="100"/>
        </p:scale>
        <p:origin x="-1512" y="70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_rels/data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g"/><Relationship Id="rId3" Type="http://schemas.openxmlformats.org/officeDocument/2006/relationships/image" Target="../media/image3.JP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image" Target="../media/image7.png"/><Relationship Id="rId2"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image" Target="../media/image11.png"/><Relationship Id="rId1" Type="http://schemas.openxmlformats.org/officeDocument/2006/relationships/image" Target="../media/image7.png"/><Relationship Id="rId2"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3.JPG"/><Relationship Id="rId3" Type="http://schemas.openxmlformats.org/officeDocument/2006/relationships/image" Target="../media/image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image" Target="../media/image10.jpg"/><Relationship Id="rId2" Type="http://schemas.openxmlformats.org/officeDocument/2006/relationships/image" Target="../media/image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image" Target="../media/image10.jpg"/><Relationship Id="rId2"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32D8B-4DA1-D941-AFD5-5309678EE453}"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35C465B6-4B4C-474B-AAC5-081AAED81CE7}">
      <dgm:prSet custT="1"/>
      <dgm:spPr/>
      <dgm:t>
        <a:bodyPr/>
        <a:lstStyle/>
        <a:p>
          <a:pPr algn="l"/>
          <a:endParaRPr lang="en-US" sz="2400" b="0" i="0" dirty="0">
            <a:solidFill>
              <a:schemeClr val="tx1"/>
            </a:solidFill>
            <a:latin typeface="Futura Medium" charset="0"/>
            <a:ea typeface="Futura Medium" charset="0"/>
            <a:cs typeface="Futura Medium" charset="0"/>
          </a:endParaRPr>
        </a:p>
      </dgm:t>
    </dgm:pt>
    <dgm:pt modelId="{A46FDF08-A543-F948-B88B-BEA86FB0FF5B}" type="parTrans" cxnId="{CDBFC6FD-ACEF-D248-978B-1F36158F7695}">
      <dgm:prSet/>
      <dgm:spPr/>
      <dgm:t>
        <a:bodyPr/>
        <a:lstStyle/>
        <a:p>
          <a:endParaRPr lang="en-US"/>
        </a:p>
      </dgm:t>
    </dgm:pt>
    <dgm:pt modelId="{9D1A4934-431F-8548-A9F3-3B18D45DDDAA}" type="sibTrans" cxnId="{CDBFC6FD-ACEF-D248-978B-1F36158F769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pPr algn="r"/>
          <a:endParaRPr lang="en-US"/>
        </a:p>
      </dgm:t>
    </dgm:pt>
    <dgm:pt modelId="{DB44BF17-2A92-E44E-812D-F54102B063DA}">
      <dgm:prSet custT="1"/>
      <dgm:spPr/>
      <dgm:t>
        <a:bodyPr/>
        <a:lstStyle/>
        <a:p>
          <a:pPr algn="l"/>
          <a:r>
            <a:rPr lang="en-US" sz="1600" b="0" i="0" dirty="0" smtClean="0">
              <a:solidFill>
                <a:schemeClr val="tx1"/>
              </a:solidFill>
              <a:latin typeface="Futura Medium" charset="0"/>
              <a:ea typeface="Futura Medium" charset="0"/>
              <a:cs typeface="Futura Medium" charset="0"/>
            </a:rPr>
            <a:t> </a:t>
          </a:r>
          <a:endParaRPr lang="en-US" sz="1600" b="0" i="0" dirty="0">
            <a:solidFill>
              <a:schemeClr val="tx1"/>
            </a:solidFill>
            <a:latin typeface="Futura Medium" charset="0"/>
            <a:ea typeface="Futura Medium" charset="0"/>
            <a:cs typeface="Futura Medium" charset="0"/>
          </a:endParaRPr>
        </a:p>
      </dgm:t>
    </dgm:pt>
    <dgm:pt modelId="{1F9C9B91-CA99-2843-8E6E-8E13C99DCF03}" type="parTrans" cxnId="{8A905D9A-D7CD-9E40-9E9E-58AF7E85D4B7}">
      <dgm:prSet/>
      <dgm:spPr/>
      <dgm:t>
        <a:bodyPr/>
        <a:lstStyle/>
        <a:p>
          <a:endParaRPr lang="en-US"/>
        </a:p>
      </dgm:t>
    </dgm:pt>
    <dgm:pt modelId="{7C599BE6-4D81-004D-820F-EF20B2EF8C8B}" type="sibTrans" cxnId="{8A905D9A-D7CD-9E40-9E9E-58AF7E85D4B7}">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8C8CD119-165C-354F-BC0B-B85946B70B10}">
      <dgm:prSet custT="1"/>
      <dgm:spPr/>
      <dgm:t>
        <a:bodyPr/>
        <a:lstStyle/>
        <a:p>
          <a:pPr algn="l"/>
          <a:endParaRPr lang="en-US" sz="1600" b="0" i="0" dirty="0">
            <a:solidFill>
              <a:schemeClr val="tx1"/>
            </a:solidFill>
            <a:latin typeface="Futura Medium" charset="0"/>
            <a:ea typeface="Futura Medium" charset="0"/>
            <a:cs typeface="Futura Medium" charset="0"/>
          </a:endParaRPr>
        </a:p>
      </dgm:t>
    </dgm:pt>
    <dgm:pt modelId="{898B440F-7C36-4245-9154-DC603777CF9D}" type="sibTrans" cxnId="{21508A21-7E1D-8B46-9BFD-877349457DF4}">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27C00694-B0CE-BC4A-975F-1270E2BC815E}" type="parTrans" cxnId="{21508A21-7E1D-8B46-9BFD-877349457DF4}">
      <dgm:prSet/>
      <dgm:spPr/>
      <dgm:t>
        <a:bodyPr/>
        <a:lstStyle/>
        <a:p>
          <a:endParaRPr lang="en-US"/>
        </a:p>
      </dgm:t>
    </dgm:pt>
    <dgm:pt modelId="{6B9B4474-08E7-8344-A35E-8168E4C4CEA6}" type="pres">
      <dgm:prSet presAssocID="{F1932D8B-4DA1-D941-AFD5-5309678EE453}" presName="Name0" presStyleCnt="0">
        <dgm:presLayoutVars>
          <dgm:chMax val="7"/>
          <dgm:chPref val="7"/>
          <dgm:dir/>
        </dgm:presLayoutVars>
      </dgm:prSet>
      <dgm:spPr/>
      <dgm:t>
        <a:bodyPr/>
        <a:lstStyle/>
        <a:p>
          <a:endParaRPr lang="en-US"/>
        </a:p>
      </dgm:t>
    </dgm:pt>
    <dgm:pt modelId="{9DA568D1-08C4-6340-90F8-C33058F3DE99}" type="pres">
      <dgm:prSet presAssocID="{F1932D8B-4DA1-D941-AFD5-5309678EE453}" presName="Name1" presStyleCnt="0"/>
      <dgm:spPr/>
    </dgm:pt>
    <dgm:pt modelId="{234430BA-9FA5-0F4E-AFB8-C6ED60A3CC46}" type="pres">
      <dgm:prSet presAssocID="{9D1A4934-431F-8548-A9F3-3B18D45DDDAA}" presName="picture_1" presStyleCnt="0"/>
      <dgm:spPr/>
    </dgm:pt>
    <dgm:pt modelId="{C295A830-0511-6C49-B5A2-47E8649715C9}" type="pres">
      <dgm:prSet presAssocID="{9D1A4934-431F-8548-A9F3-3B18D45DDDAA}" presName="pictureRepeatNode" presStyleLbl="alignImgPlace1" presStyleIdx="0" presStyleCnt="3" custLinFactNeighborX="-28909" custLinFactNeighborY="-4938"/>
      <dgm:spPr/>
      <dgm:t>
        <a:bodyPr/>
        <a:lstStyle/>
        <a:p>
          <a:endParaRPr lang="en-US"/>
        </a:p>
      </dgm:t>
    </dgm:pt>
    <dgm:pt modelId="{75DAC1B3-C1E5-1C48-9CAF-DF9B81F7348A}" type="pres">
      <dgm:prSet presAssocID="{35C465B6-4B4C-474B-AAC5-081AAED81CE7}" presName="text_1" presStyleLbl="node1" presStyleIdx="0" presStyleCnt="0" custScaleX="199990" custLinFactNeighborX="96101" custLinFactNeighborY="7894">
        <dgm:presLayoutVars>
          <dgm:bulletEnabled val="1"/>
        </dgm:presLayoutVars>
      </dgm:prSet>
      <dgm:spPr/>
      <dgm:t>
        <a:bodyPr/>
        <a:lstStyle/>
        <a:p>
          <a:endParaRPr lang="en-US"/>
        </a:p>
      </dgm:t>
    </dgm:pt>
    <dgm:pt modelId="{805E62C4-8A4B-4244-AEC3-901DBEC93632}" type="pres">
      <dgm:prSet presAssocID="{898B440F-7C36-4245-9154-DC603777CF9D}" presName="picture_2" presStyleCnt="0"/>
      <dgm:spPr/>
    </dgm:pt>
    <dgm:pt modelId="{B076A1C5-1424-D649-B72B-E9BA230D20E4}" type="pres">
      <dgm:prSet presAssocID="{898B440F-7C36-4245-9154-DC603777CF9D}" presName="pictureRepeatNode" presStyleLbl="alignImgPlace1" presStyleIdx="1" presStyleCnt="3" custScaleX="191537" custScaleY="190238" custLinFactNeighborX="11942" custLinFactNeighborY="-47069"/>
      <dgm:spPr>
        <a:prstGeom prst="rect">
          <a:avLst/>
        </a:prstGeom>
      </dgm:spPr>
      <dgm:t>
        <a:bodyPr/>
        <a:lstStyle/>
        <a:p>
          <a:endParaRPr lang="en-US"/>
        </a:p>
      </dgm:t>
    </dgm:pt>
    <dgm:pt modelId="{6DC7E1D5-ED7C-3F40-B3D3-89CF3A5ED56F}" type="pres">
      <dgm:prSet presAssocID="{8C8CD119-165C-354F-BC0B-B85946B70B10}" presName="line_2" presStyleLbl="parChTrans1D1" presStyleIdx="0" presStyleCnt="2"/>
      <dgm:spPr/>
    </dgm:pt>
    <dgm:pt modelId="{80047712-F633-DB41-A4EC-026FC84315B4}" type="pres">
      <dgm:prSet presAssocID="{8C8CD119-165C-354F-BC0B-B85946B70B10}" presName="textparent_2" presStyleLbl="node1" presStyleIdx="0" presStyleCnt="0"/>
      <dgm:spPr/>
    </dgm:pt>
    <dgm:pt modelId="{22E8A86D-60CC-C64D-887A-8D0AC7717F0A}" type="pres">
      <dgm:prSet presAssocID="{8C8CD119-165C-354F-BC0B-B85946B70B10}" presName="text_2" presStyleLbl="revTx" presStyleIdx="0" presStyleCnt="2" custScaleX="192336" custScaleY="201154" custLinFactNeighborX="58624" custLinFactNeighborY="-1269">
        <dgm:presLayoutVars>
          <dgm:bulletEnabled val="1"/>
        </dgm:presLayoutVars>
      </dgm:prSet>
      <dgm:spPr/>
      <dgm:t>
        <a:bodyPr/>
        <a:lstStyle/>
        <a:p>
          <a:endParaRPr lang="en-US"/>
        </a:p>
      </dgm:t>
    </dgm:pt>
    <dgm:pt modelId="{946BC20D-653B-4741-8AF4-F703256EA081}" type="pres">
      <dgm:prSet presAssocID="{7C599BE6-4D81-004D-820F-EF20B2EF8C8B}" presName="picture_3" presStyleCnt="0"/>
      <dgm:spPr/>
    </dgm:pt>
    <dgm:pt modelId="{CE1659B0-AA26-C54F-B97C-D9EFEA01B453}" type="pres">
      <dgm:prSet presAssocID="{7C599BE6-4D81-004D-820F-EF20B2EF8C8B}" presName="pictureRepeatNode" presStyleLbl="alignImgPlace1" presStyleIdx="2" presStyleCnt="3" custScaleX="107483" custScaleY="106748" custLinFactX="37815" custLinFactNeighborX="100000" custLinFactNeighborY="5632"/>
      <dgm:spPr/>
      <dgm:t>
        <a:bodyPr/>
        <a:lstStyle/>
        <a:p>
          <a:endParaRPr lang="en-US"/>
        </a:p>
      </dgm:t>
    </dgm:pt>
    <dgm:pt modelId="{B55A5F9A-114F-7C4C-AC86-6474D20E5BA3}" type="pres">
      <dgm:prSet presAssocID="{DB44BF17-2A92-E44E-812D-F54102B063DA}" presName="line_3" presStyleLbl="parChTrans1D1" presStyleIdx="1" presStyleCnt="2"/>
      <dgm:spPr/>
    </dgm:pt>
    <dgm:pt modelId="{3D603179-1A27-1641-BEDA-7B991AF3182C}" type="pres">
      <dgm:prSet presAssocID="{DB44BF17-2A92-E44E-812D-F54102B063DA}" presName="textparent_3" presStyleLbl="node1" presStyleIdx="0" presStyleCnt="0"/>
      <dgm:spPr/>
    </dgm:pt>
    <dgm:pt modelId="{30BC727C-ED89-494D-A6E2-6DC74FD7EFBA}" type="pres">
      <dgm:prSet presAssocID="{DB44BF17-2A92-E44E-812D-F54102B063DA}" presName="text_3" presStyleLbl="revTx" presStyleIdx="1" presStyleCnt="2">
        <dgm:presLayoutVars>
          <dgm:bulletEnabled val="1"/>
        </dgm:presLayoutVars>
      </dgm:prSet>
      <dgm:spPr/>
      <dgm:t>
        <a:bodyPr/>
        <a:lstStyle/>
        <a:p>
          <a:endParaRPr lang="en-US"/>
        </a:p>
      </dgm:t>
    </dgm:pt>
  </dgm:ptLst>
  <dgm:cxnLst>
    <dgm:cxn modelId="{11E27880-6D87-3D4E-8A63-9DB288EC1C17}" type="presOf" srcId="{7C599BE6-4D81-004D-820F-EF20B2EF8C8B}" destId="{CE1659B0-AA26-C54F-B97C-D9EFEA01B453}" srcOrd="0" destOrd="0" presId="urn:microsoft.com/office/officeart/2008/layout/CircularPictureCallout"/>
    <dgm:cxn modelId="{CDBFC6FD-ACEF-D248-978B-1F36158F7695}" srcId="{F1932D8B-4DA1-D941-AFD5-5309678EE453}" destId="{35C465B6-4B4C-474B-AAC5-081AAED81CE7}" srcOrd="0" destOrd="0" parTransId="{A46FDF08-A543-F948-B88B-BEA86FB0FF5B}" sibTransId="{9D1A4934-431F-8548-A9F3-3B18D45DDDAA}"/>
    <dgm:cxn modelId="{88897F7A-2F9A-9E4D-BCE6-D0D31876B237}" type="presOf" srcId="{9D1A4934-431F-8548-A9F3-3B18D45DDDAA}" destId="{C295A830-0511-6C49-B5A2-47E8649715C9}" srcOrd="0" destOrd="0" presId="urn:microsoft.com/office/officeart/2008/layout/CircularPictureCallout"/>
    <dgm:cxn modelId="{2751729A-EB83-6E4D-B674-7FF0D6C1F1D1}" type="presOf" srcId="{898B440F-7C36-4245-9154-DC603777CF9D}" destId="{B076A1C5-1424-D649-B72B-E9BA230D20E4}" srcOrd="0" destOrd="0" presId="urn:microsoft.com/office/officeart/2008/layout/CircularPictureCallout"/>
    <dgm:cxn modelId="{21508A21-7E1D-8B46-9BFD-877349457DF4}" srcId="{F1932D8B-4DA1-D941-AFD5-5309678EE453}" destId="{8C8CD119-165C-354F-BC0B-B85946B70B10}" srcOrd="1" destOrd="0" parTransId="{27C00694-B0CE-BC4A-975F-1270E2BC815E}" sibTransId="{898B440F-7C36-4245-9154-DC603777CF9D}"/>
    <dgm:cxn modelId="{78883B07-DDC0-E842-84FA-389AFA89F9CA}" type="presOf" srcId="{DB44BF17-2A92-E44E-812D-F54102B063DA}" destId="{30BC727C-ED89-494D-A6E2-6DC74FD7EFBA}" srcOrd="0" destOrd="0" presId="urn:microsoft.com/office/officeart/2008/layout/CircularPictureCallout"/>
    <dgm:cxn modelId="{6C985E2E-3829-BA4F-97C6-02AE9760D864}" type="presOf" srcId="{8C8CD119-165C-354F-BC0B-B85946B70B10}" destId="{22E8A86D-60CC-C64D-887A-8D0AC7717F0A}" srcOrd="0" destOrd="0" presId="urn:microsoft.com/office/officeart/2008/layout/CircularPictureCallout"/>
    <dgm:cxn modelId="{D3F54089-DF66-E14B-957C-87C69C66B7FD}" type="presOf" srcId="{F1932D8B-4DA1-D941-AFD5-5309678EE453}" destId="{6B9B4474-08E7-8344-A35E-8168E4C4CEA6}" srcOrd="0" destOrd="0" presId="urn:microsoft.com/office/officeart/2008/layout/CircularPictureCallout"/>
    <dgm:cxn modelId="{FE985CDF-7D92-BA43-AC17-1DF3B6766B85}" type="presOf" srcId="{35C465B6-4B4C-474B-AAC5-081AAED81CE7}" destId="{75DAC1B3-C1E5-1C48-9CAF-DF9B81F7348A}" srcOrd="0" destOrd="0" presId="urn:microsoft.com/office/officeart/2008/layout/CircularPictureCallout"/>
    <dgm:cxn modelId="{8A905D9A-D7CD-9E40-9E9E-58AF7E85D4B7}" srcId="{F1932D8B-4DA1-D941-AFD5-5309678EE453}" destId="{DB44BF17-2A92-E44E-812D-F54102B063DA}" srcOrd="2" destOrd="0" parTransId="{1F9C9B91-CA99-2843-8E6E-8E13C99DCF03}" sibTransId="{7C599BE6-4D81-004D-820F-EF20B2EF8C8B}"/>
    <dgm:cxn modelId="{62FB2F9D-1503-E24A-B505-71F4ACBE0864}" type="presParOf" srcId="{6B9B4474-08E7-8344-A35E-8168E4C4CEA6}" destId="{9DA568D1-08C4-6340-90F8-C33058F3DE99}" srcOrd="0" destOrd="0" presId="urn:microsoft.com/office/officeart/2008/layout/CircularPictureCallout"/>
    <dgm:cxn modelId="{C828123D-02F6-F745-B34B-16641FEE5BC1}" type="presParOf" srcId="{9DA568D1-08C4-6340-90F8-C33058F3DE99}" destId="{234430BA-9FA5-0F4E-AFB8-C6ED60A3CC46}" srcOrd="0" destOrd="0" presId="urn:microsoft.com/office/officeart/2008/layout/CircularPictureCallout"/>
    <dgm:cxn modelId="{EA890EEF-56F3-F945-A092-8D8922C9AA17}" type="presParOf" srcId="{234430BA-9FA5-0F4E-AFB8-C6ED60A3CC46}" destId="{C295A830-0511-6C49-B5A2-47E8649715C9}" srcOrd="0" destOrd="0" presId="urn:microsoft.com/office/officeart/2008/layout/CircularPictureCallout"/>
    <dgm:cxn modelId="{B013D806-79F9-FA41-8B44-63151CFAA84A}" type="presParOf" srcId="{9DA568D1-08C4-6340-90F8-C33058F3DE99}" destId="{75DAC1B3-C1E5-1C48-9CAF-DF9B81F7348A}" srcOrd="1" destOrd="0" presId="urn:microsoft.com/office/officeart/2008/layout/CircularPictureCallout"/>
    <dgm:cxn modelId="{E80C21DF-FF89-6D4A-93C3-6E5E747E5B20}" type="presParOf" srcId="{9DA568D1-08C4-6340-90F8-C33058F3DE99}" destId="{805E62C4-8A4B-4244-AEC3-901DBEC93632}" srcOrd="2" destOrd="0" presId="urn:microsoft.com/office/officeart/2008/layout/CircularPictureCallout"/>
    <dgm:cxn modelId="{1531C7D1-CCEC-0348-BE50-D0391888839D}" type="presParOf" srcId="{805E62C4-8A4B-4244-AEC3-901DBEC93632}" destId="{B076A1C5-1424-D649-B72B-E9BA230D20E4}" srcOrd="0" destOrd="0" presId="urn:microsoft.com/office/officeart/2008/layout/CircularPictureCallout"/>
    <dgm:cxn modelId="{75602791-76F3-A444-9355-0333937AE76D}" type="presParOf" srcId="{9DA568D1-08C4-6340-90F8-C33058F3DE99}" destId="{6DC7E1D5-ED7C-3F40-B3D3-89CF3A5ED56F}" srcOrd="3" destOrd="0" presId="urn:microsoft.com/office/officeart/2008/layout/CircularPictureCallout"/>
    <dgm:cxn modelId="{8EA7E757-20BF-8441-A8E3-688EAF157943}" type="presParOf" srcId="{9DA568D1-08C4-6340-90F8-C33058F3DE99}" destId="{80047712-F633-DB41-A4EC-026FC84315B4}" srcOrd="4" destOrd="0" presId="urn:microsoft.com/office/officeart/2008/layout/CircularPictureCallout"/>
    <dgm:cxn modelId="{C8048384-75E3-6C48-A755-47C70C77AA81}" type="presParOf" srcId="{80047712-F633-DB41-A4EC-026FC84315B4}" destId="{22E8A86D-60CC-C64D-887A-8D0AC7717F0A}" srcOrd="0" destOrd="0" presId="urn:microsoft.com/office/officeart/2008/layout/CircularPictureCallout"/>
    <dgm:cxn modelId="{8DFF77AD-0B72-564C-A102-04193BF5FBFE}" type="presParOf" srcId="{9DA568D1-08C4-6340-90F8-C33058F3DE99}" destId="{946BC20D-653B-4741-8AF4-F703256EA081}" srcOrd="5" destOrd="0" presId="urn:microsoft.com/office/officeart/2008/layout/CircularPictureCallout"/>
    <dgm:cxn modelId="{10337044-9809-4749-89E9-04FF137D9D14}" type="presParOf" srcId="{946BC20D-653B-4741-8AF4-F703256EA081}" destId="{CE1659B0-AA26-C54F-B97C-D9EFEA01B453}" srcOrd="0" destOrd="0" presId="urn:microsoft.com/office/officeart/2008/layout/CircularPictureCallout"/>
    <dgm:cxn modelId="{978235C8-608A-0A48-8F6F-42E9A30DF2FF}" type="presParOf" srcId="{9DA568D1-08C4-6340-90F8-C33058F3DE99}" destId="{B55A5F9A-114F-7C4C-AC86-6474D20E5BA3}" srcOrd="6" destOrd="0" presId="urn:microsoft.com/office/officeart/2008/layout/CircularPictureCallout"/>
    <dgm:cxn modelId="{57E0A319-270C-6044-9AEF-B6802D6BFA3C}" type="presParOf" srcId="{9DA568D1-08C4-6340-90F8-C33058F3DE99}" destId="{3D603179-1A27-1641-BEDA-7B991AF3182C}" srcOrd="7" destOrd="0" presId="urn:microsoft.com/office/officeart/2008/layout/CircularPictureCallout"/>
    <dgm:cxn modelId="{0838096B-7FA9-BF48-90E9-1A04167D1594}" type="presParOf" srcId="{3D603179-1A27-1641-BEDA-7B991AF3182C}" destId="{30BC727C-ED89-494D-A6E2-6DC74FD7EFBA}"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0890D6-C876-C046-B46D-F49BD4164D32}"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EDCF8C3-0A94-224B-A866-3FC1F5915F8D}">
      <dgm:prSet phldrT="[Text]" custT="1"/>
      <dgm:spPr/>
      <dgm:t>
        <a:bodyPr/>
        <a:lstStyle/>
        <a:p>
          <a:pPr algn="ctr"/>
          <a:r>
            <a:rPr lang="en-US" sz="1200" dirty="0" smtClean="0">
              <a:solidFill>
                <a:schemeClr val="accent2">
                  <a:lumMod val="50000"/>
                </a:schemeClr>
              </a:solidFill>
              <a:latin typeface="Avenir Book" charset="0"/>
              <a:ea typeface="Avenir Book" charset="0"/>
              <a:cs typeface="Avenir Book" charset="0"/>
            </a:rPr>
            <a:t>riverside run </a:t>
          </a:r>
          <a:endParaRPr lang="en-US" sz="1200" dirty="0">
            <a:solidFill>
              <a:schemeClr val="accent2">
                <a:lumMod val="50000"/>
              </a:schemeClr>
            </a:solidFill>
            <a:latin typeface="Avenir Book" charset="0"/>
            <a:ea typeface="Avenir Book" charset="0"/>
            <a:cs typeface="Avenir Book" charset="0"/>
          </a:endParaRPr>
        </a:p>
      </dgm:t>
    </dgm:pt>
    <dgm:pt modelId="{B0446C2B-3F33-1A45-89C2-565FECC37054}" type="parTrans" cxnId="{C3BBB989-59B9-BF43-AE1C-7B77C9ACE0AE}">
      <dgm:prSet/>
      <dgm:spPr/>
      <dgm:t>
        <a:bodyPr/>
        <a:lstStyle/>
        <a:p>
          <a:endParaRPr lang="en-US">
            <a:solidFill>
              <a:schemeClr val="accent4">
                <a:lumMod val="20000"/>
                <a:lumOff val="80000"/>
              </a:schemeClr>
            </a:solidFill>
          </a:endParaRPr>
        </a:p>
      </dgm:t>
    </dgm:pt>
    <dgm:pt modelId="{3BA864FE-F3F3-794A-92EC-49BA5FF4D2B4}" type="sibTrans" cxnId="{C3BBB989-59B9-BF43-AE1C-7B77C9ACE0A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t>
        <a:bodyPr/>
        <a:lstStyle/>
        <a:p>
          <a:endParaRPr lang="en-US">
            <a:solidFill>
              <a:schemeClr val="accent4">
                <a:lumMod val="20000"/>
                <a:lumOff val="80000"/>
              </a:schemeClr>
            </a:solidFill>
          </a:endParaRPr>
        </a:p>
      </dgm:t>
    </dgm:pt>
    <dgm:pt modelId="{E6F337C5-6352-384A-BD56-4612716AC655}">
      <dgm:prSet phldrT="[Text]" custT="1"/>
      <dgm:spPr/>
      <dgm:t>
        <a:bodyPr/>
        <a:lstStyle/>
        <a:p>
          <a:pPr algn="ctr"/>
          <a:r>
            <a:rPr lang="en-US" sz="1200" dirty="0" smtClean="0">
              <a:solidFill>
                <a:schemeClr val="accent2">
                  <a:lumMod val="50000"/>
                </a:schemeClr>
              </a:solidFill>
              <a:latin typeface="Avenir Book" charset="0"/>
              <a:ea typeface="Avenir Book" charset="0"/>
              <a:cs typeface="Avenir Book" charset="0"/>
            </a:rPr>
            <a:t>park run</a:t>
          </a:r>
          <a:endParaRPr lang="en-US" sz="1200" dirty="0">
            <a:solidFill>
              <a:schemeClr val="accent2">
                <a:lumMod val="50000"/>
              </a:schemeClr>
            </a:solidFill>
            <a:latin typeface="Avenir Book" charset="0"/>
            <a:ea typeface="Avenir Book" charset="0"/>
            <a:cs typeface="Avenir Book" charset="0"/>
          </a:endParaRPr>
        </a:p>
      </dgm:t>
    </dgm:pt>
    <dgm:pt modelId="{6171715A-B9DF-A04E-92C2-1F3491FD5526}" type="parTrans" cxnId="{3CA32D66-7283-9F44-8BA7-FA80584A2C03}">
      <dgm:prSet/>
      <dgm:spPr/>
      <dgm:t>
        <a:bodyPr/>
        <a:lstStyle/>
        <a:p>
          <a:endParaRPr lang="en-US">
            <a:solidFill>
              <a:schemeClr val="accent4">
                <a:lumMod val="20000"/>
                <a:lumOff val="80000"/>
              </a:schemeClr>
            </a:solidFill>
          </a:endParaRPr>
        </a:p>
      </dgm:t>
    </dgm:pt>
    <dgm:pt modelId="{9C829CFE-1CD9-D64D-9439-F9009C1CC176}" type="sibTrans" cxnId="{3CA32D66-7283-9F44-8BA7-FA80584A2C03}">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t>
        <a:bodyPr/>
        <a:lstStyle/>
        <a:p>
          <a:endParaRPr lang="en-US">
            <a:solidFill>
              <a:schemeClr val="accent4">
                <a:lumMod val="20000"/>
                <a:lumOff val="80000"/>
              </a:schemeClr>
            </a:solidFill>
          </a:endParaRPr>
        </a:p>
      </dgm:t>
    </dgm:pt>
    <dgm:pt modelId="{4FBAFBC2-CC8C-DD40-A15F-1A893671B712}">
      <dgm:prSet custT="1"/>
      <dgm:spPr/>
      <dgm:t>
        <a:bodyPr/>
        <a:lstStyle/>
        <a:p>
          <a:pPr algn="ctr"/>
          <a:r>
            <a:rPr lang="en-US" sz="1200" dirty="0" smtClean="0">
              <a:solidFill>
                <a:schemeClr val="accent2">
                  <a:lumMod val="50000"/>
                </a:schemeClr>
              </a:solidFill>
              <a:latin typeface="Avenir Book" charset="0"/>
              <a:ea typeface="Avenir Book" charset="0"/>
              <a:cs typeface="Avenir Book" charset="0"/>
            </a:rPr>
            <a:t>seaside run</a:t>
          </a:r>
          <a:endParaRPr lang="en-US" sz="1200" dirty="0">
            <a:solidFill>
              <a:schemeClr val="accent2">
                <a:lumMod val="50000"/>
              </a:schemeClr>
            </a:solidFill>
            <a:latin typeface="Avenir Book" charset="0"/>
            <a:ea typeface="Avenir Book" charset="0"/>
            <a:cs typeface="Avenir Book" charset="0"/>
          </a:endParaRPr>
        </a:p>
      </dgm:t>
    </dgm:pt>
    <dgm:pt modelId="{A505DE1B-9DBB-3541-BA24-DF843A1D2280}" type="parTrans" cxnId="{115F1508-9A04-4A49-AFEC-4A1ECD62F120}">
      <dgm:prSet/>
      <dgm:spPr/>
      <dgm:t>
        <a:bodyPr/>
        <a:lstStyle/>
        <a:p>
          <a:endParaRPr lang="en-US">
            <a:solidFill>
              <a:schemeClr val="accent4">
                <a:lumMod val="20000"/>
                <a:lumOff val="80000"/>
              </a:schemeClr>
            </a:solidFill>
          </a:endParaRPr>
        </a:p>
      </dgm:t>
    </dgm:pt>
    <dgm:pt modelId="{CA58875A-9130-204F-8BA8-001FE8A4349F}" type="sibTrans" cxnId="{115F1508-9A04-4A49-AFEC-4A1ECD62F120}">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solidFill>
              <a:schemeClr val="accent4">
                <a:lumMod val="20000"/>
                <a:lumOff val="80000"/>
              </a:schemeClr>
            </a:solidFill>
          </a:endParaRPr>
        </a:p>
      </dgm:t>
    </dgm:pt>
    <dgm:pt modelId="{480C279D-D679-0641-BAD9-0F6E87C7DAC3}">
      <dgm:prSet/>
      <dgm:spPr/>
      <dgm:t>
        <a:bodyPr/>
        <a:lstStyle/>
        <a:p>
          <a:endParaRPr lang="en-US" dirty="0">
            <a:solidFill>
              <a:schemeClr val="accent4">
                <a:lumMod val="20000"/>
                <a:lumOff val="80000"/>
              </a:schemeClr>
            </a:solidFill>
          </a:endParaRPr>
        </a:p>
      </dgm:t>
    </dgm:pt>
    <dgm:pt modelId="{56B6DE56-E423-4F44-8D15-47F0A465AB0C}" type="sibTrans" cxnId="{26047C69-A87A-934F-BCA7-2448D0C87140}">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en-US">
            <a:solidFill>
              <a:schemeClr val="accent4">
                <a:lumMod val="20000"/>
                <a:lumOff val="80000"/>
              </a:schemeClr>
            </a:solidFill>
          </a:endParaRPr>
        </a:p>
      </dgm:t>
    </dgm:pt>
    <dgm:pt modelId="{8CFE19FB-4FF1-F146-96F9-5B079B265AD1}" type="parTrans" cxnId="{26047C69-A87A-934F-BCA7-2448D0C87140}">
      <dgm:prSet/>
      <dgm:spPr/>
      <dgm:t>
        <a:bodyPr/>
        <a:lstStyle/>
        <a:p>
          <a:endParaRPr lang="en-US">
            <a:solidFill>
              <a:schemeClr val="accent4">
                <a:lumMod val="20000"/>
                <a:lumOff val="80000"/>
              </a:schemeClr>
            </a:solidFill>
          </a:endParaRPr>
        </a:p>
      </dgm:t>
    </dgm:pt>
    <dgm:pt modelId="{64DC9B65-9882-F945-BDDD-7B4DA055C502}">
      <dgm:prSet phldrT="[Text]" custT="1"/>
      <dgm:spPr>
        <a:ln>
          <a:noFill/>
        </a:ln>
      </dgm:spPr>
      <dgm:t>
        <a:bodyPr/>
        <a:lstStyle/>
        <a:p>
          <a:pPr algn="ctr"/>
          <a:r>
            <a:rPr lang="en-US" sz="1200" dirty="0" smtClean="0">
              <a:solidFill>
                <a:schemeClr val="bg1"/>
              </a:solidFill>
              <a:latin typeface="Avenir Book" charset="0"/>
              <a:ea typeface="Avenir Book" charset="0"/>
              <a:cs typeface="Avenir Book" charset="0"/>
            </a:rPr>
            <a:t>city run</a:t>
          </a:r>
          <a:endParaRPr lang="en-US" sz="1200" dirty="0">
            <a:solidFill>
              <a:schemeClr val="bg1"/>
            </a:solidFill>
            <a:latin typeface="Avenir Book" charset="0"/>
            <a:ea typeface="Avenir Book" charset="0"/>
            <a:cs typeface="Avenir Book" charset="0"/>
          </a:endParaRPr>
        </a:p>
      </dgm:t>
    </dgm:pt>
    <dgm:pt modelId="{F2F4309E-B45A-0B43-8692-1ED94B70D185}" type="sibTrans" cxnId="{AF968984-D785-8E40-A9E8-F38BE8799223}">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dgm:spPr>
      <dgm:t>
        <a:bodyPr/>
        <a:lstStyle/>
        <a:p>
          <a:endParaRPr lang="en-US">
            <a:solidFill>
              <a:schemeClr val="accent4">
                <a:lumMod val="20000"/>
                <a:lumOff val="80000"/>
              </a:schemeClr>
            </a:solidFill>
          </a:endParaRPr>
        </a:p>
      </dgm:t>
    </dgm:pt>
    <dgm:pt modelId="{78035969-0D3E-BA47-9F24-A960E22B86AA}" type="parTrans" cxnId="{AF968984-D785-8E40-A9E8-F38BE8799223}">
      <dgm:prSet/>
      <dgm:spPr/>
      <dgm:t>
        <a:bodyPr/>
        <a:lstStyle/>
        <a:p>
          <a:endParaRPr lang="en-US">
            <a:solidFill>
              <a:schemeClr val="accent4">
                <a:lumMod val="20000"/>
                <a:lumOff val="80000"/>
              </a:schemeClr>
            </a:solidFill>
          </a:endParaRPr>
        </a:p>
      </dgm:t>
    </dgm:pt>
    <dgm:pt modelId="{075D0915-6A29-E748-8936-E005CC0124B8}" type="pres">
      <dgm:prSet presAssocID="{F90890D6-C876-C046-B46D-F49BD4164D32}" presName="Name0" presStyleCnt="0">
        <dgm:presLayoutVars>
          <dgm:chMax val="7"/>
          <dgm:chPref val="7"/>
          <dgm:dir/>
        </dgm:presLayoutVars>
      </dgm:prSet>
      <dgm:spPr/>
      <dgm:t>
        <a:bodyPr/>
        <a:lstStyle/>
        <a:p>
          <a:endParaRPr lang="en-US"/>
        </a:p>
      </dgm:t>
    </dgm:pt>
    <dgm:pt modelId="{AD0D85F2-4877-1C4C-8571-D0910CA572EF}" type="pres">
      <dgm:prSet presAssocID="{F90890D6-C876-C046-B46D-F49BD4164D32}" presName="Name1" presStyleCnt="0"/>
      <dgm:spPr/>
    </dgm:pt>
    <dgm:pt modelId="{2793AC6A-0D2A-144D-B6C9-D794611B05A1}" type="pres">
      <dgm:prSet presAssocID="{56B6DE56-E423-4F44-8D15-47F0A465AB0C}" presName="picture_1" presStyleCnt="0"/>
      <dgm:spPr/>
    </dgm:pt>
    <dgm:pt modelId="{04CE2CDA-7795-8F43-BDD5-AC670E433C2E}" type="pres">
      <dgm:prSet presAssocID="{56B6DE56-E423-4F44-8D15-47F0A465AB0C}" presName="pictureRepeatNode" presStyleLbl="alignImgPlace1" presStyleIdx="0" presStyleCnt="5" custScaleX="57766" custScaleY="50230" custLinFactNeighborX="-12939" custLinFactNeighborY="-467"/>
      <dgm:spPr>
        <a:prstGeom prst="rect">
          <a:avLst/>
        </a:prstGeom>
      </dgm:spPr>
      <dgm:t>
        <a:bodyPr/>
        <a:lstStyle/>
        <a:p>
          <a:endParaRPr lang="en-US"/>
        </a:p>
      </dgm:t>
    </dgm:pt>
    <dgm:pt modelId="{EA5C2DCC-BD60-5B4F-946F-87009CB4EA23}" type="pres">
      <dgm:prSet presAssocID="{480C279D-D679-0641-BAD9-0F6E87C7DAC3}" presName="text_1" presStyleLbl="node1" presStyleIdx="0" presStyleCnt="0" custLinFactY="9632" custLinFactNeighborX="98414" custLinFactNeighborY="100000">
        <dgm:presLayoutVars>
          <dgm:bulletEnabled val="1"/>
        </dgm:presLayoutVars>
      </dgm:prSet>
      <dgm:spPr/>
      <dgm:t>
        <a:bodyPr/>
        <a:lstStyle/>
        <a:p>
          <a:endParaRPr lang="en-US"/>
        </a:p>
      </dgm:t>
    </dgm:pt>
    <dgm:pt modelId="{1A7025C6-E371-0C4D-B21B-CD037DC71060}" type="pres">
      <dgm:prSet presAssocID="{3BA864FE-F3F3-794A-92EC-49BA5FF4D2B4}" presName="picture_2" presStyleCnt="0"/>
      <dgm:spPr/>
    </dgm:pt>
    <dgm:pt modelId="{F305A915-4E62-D340-B229-23D15577A22D}" type="pres">
      <dgm:prSet presAssocID="{3BA864FE-F3F3-794A-92EC-49BA5FF4D2B4}" presName="pictureRepeatNode" presStyleLbl="alignImgPlace1" presStyleIdx="1" presStyleCnt="5" custScaleX="82971" custScaleY="82971" custLinFactX="52968" custLinFactNeighborX="100000" custLinFactNeighborY="7125"/>
      <dgm:spPr>
        <a:prstGeom prst="rect">
          <a:avLst/>
        </a:prstGeom>
      </dgm:spPr>
      <dgm:t>
        <a:bodyPr/>
        <a:lstStyle/>
        <a:p>
          <a:endParaRPr lang="en-US"/>
        </a:p>
      </dgm:t>
    </dgm:pt>
    <dgm:pt modelId="{01B7D5B8-5BE4-4649-96BE-9168FF0CD56A}" type="pres">
      <dgm:prSet presAssocID="{1EDCF8C3-0A94-224B-A866-3FC1F5915F8D}" presName="line_2" presStyleLbl="parChTrans1D1" presStyleIdx="0" presStyleCnt="4"/>
      <dgm:spPr>
        <a:ln>
          <a:noFill/>
        </a:ln>
      </dgm:spPr>
    </dgm:pt>
    <dgm:pt modelId="{785CB56E-83BB-E546-9F59-ED063DF15408}" type="pres">
      <dgm:prSet presAssocID="{1EDCF8C3-0A94-224B-A866-3FC1F5915F8D}" presName="textparent_2" presStyleLbl="node1" presStyleIdx="0" presStyleCnt="0"/>
      <dgm:spPr/>
    </dgm:pt>
    <dgm:pt modelId="{768FC2D9-9F15-B344-8E07-862DF5DD67DE}" type="pres">
      <dgm:prSet presAssocID="{1EDCF8C3-0A94-224B-A866-3FC1F5915F8D}" presName="text_2" presStyleLbl="revTx" presStyleIdx="0" presStyleCnt="4" custScaleX="98823" custScaleY="23049" custLinFactNeighborX="62328" custLinFactNeighborY="-51168">
        <dgm:presLayoutVars>
          <dgm:bulletEnabled val="1"/>
        </dgm:presLayoutVars>
      </dgm:prSet>
      <dgm:spPr/>
      <dgm:t>
        <a:bodyPr/>
        <a:lstStyle/>
        <a:p>
          <a:endParaRPr lang="en-US"/>
        </a:p>
      </dgm:t>
    </dgm:pt>
    <dgm:pt modelId="{6F3DD54C-F4B3-2046-B95F-658959180E69}" type="pres">
      <dgm:prSet presAssocID="{F2F4309E-B45A-0B43-8692-1ED94B70D185}" presName="picture_3" presStyleCnt="0"/>
      <dgm:spPr/>
    </dgm:pt>
    <dgm:pt modelId="{65163C28-FF1F-F542-AA37-1246B90759CB}" type="pres">
      <dgm:prSet presAssocID="{F2F4309E-B45A-0B43-8692-1ED94B70D185}" presName="pictureRepeatNode" presStyleLbl="alignImgPlace1" presStyleIdx="2" presStyleCnt="5" custScaleX="82971" custScaleY="82971" custLinFactX="100000" custLinFactNeighborX="127671" custLinFactNeighborY="14220"/>
      <dgm:spPr>
        <a:prstGeom prst="rect">
          <a:avLst/>
        </a:prstGeom>
      </dgm:spPr>
      <dgm:t>
        <a:bodyPr/>
        <a:lstStyle/>
        <a:p>
          <a:endParaRPr lang="en-US"/>
        </a:p>
      </dgm:t>
    </dgm:pt>
    <dgm:pt modelId="{695CCFF8-13F8-964C-8A2F-BA9EB6009800}" type="pres">
      <dgm:prSet presAssocID="{64DC9B65-9882-F945-BDDD-7B4DA055C502}" presName="line_3" presStyleLbl="parChTrans1D1" presStyleIdx="1" presStyleCnt="4"/>
      <dgm:spPr>
        <a:ln>
          <a:noFill/>
        </a:ln>
      </dgm:spPr>
    </dgm:pt>
    <dgm:pt modelId="{2510B97D-E174-2144-9436-364B3C1BED07}" type="pres">
      <dgm:prSet presAssocID="{64DC9B65-9882-F945-BDDD-7B4DA055C502}" presName="textparent_3" presStyleLbl="node1" presStyleIdx="0" presStyleCnt="0"/>
      <dgm:spPr/>
    </dgm:pt>
    <dgm:pt modelId="{FBEDF1E6-5555-A449-A58A-2CFEA00AA594}" type="pres">
      <dgm:prSet presAssocID="{64DC9B65-9882-F945-BDDD-7B4DA055C502}" presName="text_3" presStyleLbl="revTx" presStyleIdx="1" presStyleCnt="4" custFlipHor="1" custScaleX="279594" custScaleY="31094" custLinFactX="33614" custLinFactNeighborX="100000" custLinFactNeighborY="-41195">
        <dgm:presLayoutVars>
          <dgm:bulletEnabled val="1"/>
        </dgm:presLayoutVars>
      </dgm:prSet>
      <dgm:spPr/>
      <dgm:t>
        <a:bodyPr/>
        <a:lstStyle/>
        <a:p>
          <a:endParaRPr lang="en-US"/>
        </a:p>
      </dgm:t>
    </dgm:pt>
    <dgm:pt modelId="{FAAEF6F7-F484-C14A-80B0-3AB59AAAC0DA}" type="pres">
      <dgm:prSet presAssocID="{9C829CFE-1CD9-D64D-9439-F9009C1CC176}" presName="picture_4" presStyleCnt="0"/>
      <dgm:spPr/>
    </dgm:pt>
    <dgm:pt modelId="{D469C412-A01B-7545-BAB1-C5346F4F6C8B}" type="pres">
      <dgm:prSet presAssocID="{9C829CFE-1CD9-D64D-9439-F9009C1CC176}" presName="pictureRepeatNode" presStyleLbl="alignImgPlace1" presStyleIdx="3" presStyleCnt="5" custScaleX="82971" custScaleY="82971" custLinFactX="100000" custLinFactNeighborX="124973" custLinFactNeighborY="3010"/>
      <dgm:spPr>
        <a:prstGeom prst="rect">
          <a:avLst/>
        </a:prstGeom>
      </dgm:spPr>
      <dgm:t>
        <a:bodyPr/>
        <a:lstStyle/>
        <a:p>
          <a:endParaRPr lang="en-US"/>
        </a:p>
      </dgm:t>
    </dgm:pt>
    <dgm:pt modelId="{0B383B5F-224E-254D-AA46-0C7A94326BA7}" type="pres">
      <dgm:prSet presAssocID="{E6F337C5-6352-384A-BD56-4612716AC655}" presName="line_4" presStyleLbl="parChTrans1D1" presStyleIdx="2" presStyleCnt="4"/>
      <dgm:spPr>
        <a:ln>
          <a:noFill/>
        </a:ln>
      </dgm:spPr>
    </dgm:pt>
    <dgm:pt modelId="{B929EF20-ADEE-194F-9ED4-0572CD2BCAAF}" type="pres">
      <dgm:prSet presAssocID="{E6F337C5-6352-384A-BD56-4612716AC655}" presName="textparent_4" presStyleLbl="node1" presStyleIdx="0" presStyleCnt="0"/>
      <dgm:spPr/>
    </dgm:pt>
    <dgm:pt modelId="{61D433D4-BFE4-CE4E-835C-FCD8B0144267}" type="pres">
      <dgm:prSet presAssocID="{E6F337C5-6352-384A-BD56-4612716AC655}" presName="text_4" presStyleLbl="revTx" presStyleIdx="2" presStyleCnt="4" custScaleX="105350" custScaleY="30451" custLinFactX="90995" custLinFactNeighborX="100000" custLinFactNeighborY="-56033">
        <dgm:presLayoutVars>
          <dgm:bulletEnabled val="1"/>
        </dgm:presLayoutVars>
      </dgm:prSet>
      <dgm:spPr/>
      <dgm:t>
        <a:bodyPr/>
        <a:lstStyle/>
        <a:p>
          <a:endParaRPr lang="en-US"/>
        </a:p>
      </dgm:t>
    </dgm:pt>
    <dgm:pt modelId="{E9F65E5D-37CD-894C-89E4-0F25FA4E06AC}" type="pres">
      <dgm:prSet presAssocID="{CA58875A-9130-204F-8BA8-001FE8A4349F}" presName="picture_5" presStyleCnt="0"/>
      <dgm:spPr/>
    </dgm:pt>
    <dgm:pt modelId="{369C1193-5C00-6F45-93BC-325AB002D625}" type="pres">
      <dgm:prSet presAssocID="{CA58875A-9130-204F-8BA8-001FE8A4349F}" presName="pictureRepeatNode" presStyleLbl="alignImgPlace1" presStyleIdx="4" presStyleCnt="5" custScaleX="82971" custScaleY="82971" custLinFactX="53468" custLinFactNeighborX="100000" custLinFactNeighborY="15309"/>
      <dgm:spPr>
        <a:prstGeom prst="rect">
          <a:avLst/>
        </a:prstGeom>
      </dgm:spPr>
      <dgm:t>
        <a:bodyPr/>
        <a:lstStyle/>
        <a:p>
          <a:endParaRPr lang="en-US"/>
        </a:p>
      </dgm:t>
    </dgm:pt>
    <dgm:pt modelId="{10529AB9-7752-014B-AD2D-DD71E9C66B40}" type="pres">
      <dgm:prSet presAssocID="{4FBAFBC2-CC8C-DD40-A15F-1A893671B712}" presName="line_5" presStyleLbl="parChTrans1D1" presStyleIdx="3" presStyleCnt="4"/>
      <dgm:spPr>
        <a:ln>
          <a:noFill/>
        </a:ln>
      </dgm:spPr>
    </dgm:pt>
    <dgm:pt modelId="{7A4D9DF7-BFDD-3E4C-922C-0B176342C7C5}" type="pres">
      <dgm:prSet presAssocID="{4FBAFBC2-CC8C-DD40-A15F-1A893671B712}" presName="textparent_5" presStyleLbl="node1" presStyleIdx="0" presStyleCnt="0"/>
      <dgm:spPr/>
    </dgm:pt>
    <dgm:pt modelId="{7D51E386-C880-0F47-8CC3-50B3B785E9B1}" type="pres">
      <dgm:prSet presAssocID="{4FBAFBC2-CC8C-DD40-A15F-1A893671B712}" presName="text_5" presStyleLbl="revTx" presStyleIdx="3" presStyleCnt="4" custScaleX="96018" custScaleY="27774" custLinFactNeighborX="60498" custLinFactNeighborY="-42389">
        <dgm:presLayoutVars>
          <dgm:bulletEnabled val="1"/>
        </dgm:presLayoutVars>
      </dgm:prSet>
      <dgm:spPr/>
      <dgm:t>
        <a:bodyPr/>
        <a:lstStyle/>
        <a:p>
          <a:endParaRPr lang="en-US"/>
        </a:p>
      </dgm:t>
    </dgm:pt>
  </dgm:ptLst>
  <dgm:cxnLst>
    <dgm:cxn modelId="{1AA81AD6-CCD3-C84C-A613-5BCE0590B944}" type="presOf" srcId="{E6F337C5-6352-384A-BD56-4612716AC655}" destId="{61D433D4-BFE4-CE4E-835C-FCD8B0144267}" srcOrd="0" destOrd="0" presId="urn:microsoft.com/office/officeart/2008/layout/CircularPictureCallout"/>
    <dgm:cxn modelId="{AF968984-D785-8E40-A9E8-F38BE8799223}" srcId="{F90890D6-C876-C046-B46D-F49BD4164D32}" destId="{64DC9B65-9882-F945-BDDD-7B4DA055C502}" srcOrd="2" destOrd="0" parTransId="{78035969-0D3E-BA47-9F24-A960E22B86AA}" sibTransId="{F2F4309E-B45A-0B43-8692-1ED94B70D185}"/>
    <dgm:cxn modelId="{F9F90F09-79FB-3A4F-939A-FF26086A36C9}" type="presOf" srcId="{3BA864FE-F3F3-794A-92EC-49BA5FF4D2B4}" destId="{F305A915-4E62-D340-B229-23D15577A22D}" srcOrd="0" destOrd="0" presId="urn:microsoft.com/office/officeart/2008/layout/CircularPictureCallout"/>
    <dgm:cxn modelId="{436F6F24-5C42-AB40-AFBD-00EE7BC030D8}" type="presOf" srcId="{9C829CFE-1CD9-D64D-9439-F9009C1CC176}" destId="{D469C412-A01B-7545-BAB1-C5346F4F6C8B}" srcOrd="0" destOrd="0" presId="urn:microsoft.com/office/officeart/2008/layout/CircularPictureCallout"/>
    <dgm:cxn modelId="{C3BBB989-59B9-BF43-AE1C-7B77C9ACE0AE}" srcId="{F90890D6-C876-C046-B46D-F49BD4164D32}" destId="{1EDCF8C3-0A94-224B-A866-3FC1F5915F8D}" srcOrd="1" destOrd="0" parTransId="{B0446C2B-3F33-1A45-89C2-565FECC37054}" sibTransId="{3BA864FE-F3F3-794A-92EC-49BA5FF4D2B4}"/>
    <dgm:cxn modelId="{5F36044D-6339-1642-9C7E-00540E552538}" type="presOf" srcId="{480C279D-D679-0641-BAD9-0F6E87C7DAC3}" destId="{EA5C2DCC-BD60-5B4F-946F-87009CB4EA23}" srcOrd="0" destOrd="0" presId="urn:microsoft.com/office/officeart/2008/layout/CircularPictureCallout"/>
    <dgm:cxn modelId="{45064D0B-BDA1-CA4B-8DB8-B88C5FF8BFAD}" type="presOf" srcId="{F90890D6-C876-C046-B46D-F49BD4164D32}" destId="{075D0915-6A29-E748-8936-E005CC0124B8}" srcOrd="0" destOrd="0" presId="urn:microsoft.com/office/officeart/2008/layout/CircularPictureCallout"/>
    <dgm:cxn modelId="{3CA32D66-7283-9F44-8BA7-FA80584A2C03}" srcId="{F90890D6-C876-C046-B46D-F49BD4164D32}" destId="{E6F337C5-6352-384A-BD56-4612716AC655}" srcOrd="3" destOrd="0" parTransId="{6171715A-B9DF-A04E-92C2-1F3491FD5526}" sibTransId="{9C829CFE-1CD9-D64D-9439-F9009C1CC176}"/>
    <dgm:cxn modelId="{503C9408-130A-DE46-AEBE-51662D57D327}" type="presOf" srcId="{1EDCF8C3-0A94-224B-A866-3FC1F5915F8D}" destId="{768FC2D9-9F15-B344-8E07-862DF5DD67DE}" srcOrd="0" destOrd="0" presId="urn:microsoft.com/office/officeart/2008/layout/CircularPictureCallout"/>
    <dgm:cxn modelId="{A01ED0C2-5385-C54B-BC66-DB2892C45050}" type="presOf" srcId="{F2F4309E-B45A-0B43-8692-1ED94B70D185}" destId="{65163C28-FF1F-F542-AA37-1246B90759CB}" srcOrd="0" destOrd="0" presId="urn:microsoft.com/office/officeart/2008/layout/CircularPictureCallout"/>
    <dgm:cxn modelId="{115F1508-9A04-4A49-AFEC-4A1ECD62F120}" srcId="{F90890D6-C876-C046-B46D-F49BD4164D32}" destId="{4FBAFBC2-CC8C-DD40-A15F-1A893671B712}" srcOrd="4" destOrd="0" parTransId="{A505DE1B-9DBB-3541-BA24-DF843A1D2280}" sibTransId="{CA58875A-9130-204F-8BA8-001FE8A4349F}"/>
    <dgm:cxn modelId="{869964E6-83E3-8E4A-8223-CA2E05B00117}" type="presOf" srcId="{64DC9B65-9882-F945-BDDD-7B4DA055C502}" destId="{FBEDF1E6-5555-A449-A58A-2CFEA00AA594}" srcOrd="0" destOrd="0" presId="urn:microsoft.com/office/officeart/2008/layout/CircularPictureCallout"/>
    <dgm:cxn modelId="{584CBC7F-445C-C744-949C-44061567B308}" type="presOf" srcId="{56B6DE56-E423-4F44-8D15-47F0A465AB0C}" destId="{04CE2CDA-7795-8F43-BDD5-AC670E433C2E}" srcOrd="0" destOrd="0" presId="urn:microsoft.com/office/officeart/2008/layout/CircularPictureCallout"/>
    <dgm:cxn modelId="{26047C69-A87A-934F-BCA7-2448D0C87140}" srcId="{F90890D6-C876-C046-B46D-F49BD4164D32}" destId="{480C279D-D679-0641-BAD9-0F6E87C7DAC3}" srcOrd="0" destOrd="0" parTransId="{8CFE19FB-4FF1-F146-96F9-5B079B265AD1}" sibTransId="{56B6DE56-E423-4F44-8D15-47F0A465AB0C}"/>
    <dgm:cxn modelId="{203E0970-83B3-7D45-8452-8CBE54D1843A}" type="presOf" srcId="{4FBAFBC2-CC8C-DD40-A15F-1A893671B712}" destId="{7D51E386-C880-0F47-8CC3-50B3B785E9B1}" srcOrd="0" destOrd="0" presId="urn:microsoft.com/office/officeart/2008/layout/CircularPictureCallout"/>
    <dgm:cxn modelId="{6395FC98-2F46-3449-A57C-00B44C545146}" type="presOf" srcId="{CA58875A-9130-204F-8BA8-001FE8A4349F}" destId="{369C1193-5C00-6F45-93BC-325AB002D625}" srcOrd="0" destOrd="0" presId="urn:microsoft.com/office/officeart/2008/layout/CircularPictureCallout"/>
    <dgm:cxn modelId="{D3492977-236B-C94C-9060-B10A1EFAB4EC}" type="presParOf" srcId="{075D0915-6A29-E748-8936-E005CC0124B8}" destId="{AD0D85F2-4877-1C4C-8571-D0910CA572EF}" srcOrd="0" destOrd="0" presId="urn:microsoft.com/office/officeart/2008/layout/CircularPictureCallout"/>
    <dgm:cxn modelId="{238FF415-E64B-F341-A90A-663207764AF2}" type="presParOf" srcId="{AD0D85F2-4877-1C4C-8571-D0910CA572EF}" destId="{2793AC6A-0D2A-144D-B6C9-D794611B05A1}" srcOrd="0" destOrd="0" presId="urn:microsoft.com/office/officeart/2008/layout/CircularPictureCallout"/>
    <dgm:cxn modelId="{0F8D2D56-05BA-C44A-B24E-95A33C5E7DA1}" type="presParOf" srcId="{2793AC6A-0D2A-144D-B6C9-D794611B05A1}" destId="{04CE2CDA-7795-8F43-BDD5-AC670E433C2E}" srcOrd="0" destOrd="0" presId="urn:microsoft.com/office/officeart/2008/layout/CircularPictureCallout"/>
    <dgm:cxn modelId="{E360377C-1322-CE48-86D8-7E0FE9C7FD25}" type="presParOf" srcId="{AD0D85F2-4877-1C4C-8571-D0910CA572EF}" destId="{EA5C2DCC-BD60-5B4F-946F-87009CB4EA23}" srcOrd="1" destOrd="0" presId="urn:microsoft.com/office/officeart/2008/layout/CircularPictureCallout"/>
    <dgm:cxn modelId="{BC028D9C-F6D1-4A44-928E-FC0A3B7138AA}" type="presParOf" srcId="{AD0D85F2-4877-1C4C-8571-D0910CA572EF}" destId="{1A7025C6-E371-0C4D-B21B-CD037DC71060}" srcOrd="2" destOrd="0" presId="urn:microsoft.com/office/officeart/2008/layout/CircularPictureCallout"/>
    <dgm:cxn modelId="{5D87CFCF-7E4A-0A46-ADAE-330C6AB42720}" type="presParOf" srcId="{1A7025C6-E371-0C4D-B21B-CD037DC71060}" destId="{F305A915-4E62-D340-B229-23D15577A22D}" srcOrd="0" destOrd="0" presId="urn:microsoft.com/office/officeart/2008/layout/CircularPictureCallout"/>
    <dgm:cxn modelId="{0CF99999-B48E-514B-B765-6D912E1BCAA1}" type="presParOf" srcId="{AD0D85F2-4877-1C4C-8571-D0910CA572EF}" destId="{01B7D5B8-5BE4-4649-96BE-9168FF0CD56A}" srcOrd="3" destOrd="0" presId="urn:microsoft.com/office/officeart/2008/layout/CircularPictureCallout"/>
    <dgm:cxn modelId="{564FF0A6-A240-424B-A5F0-84D61CB1DE01}" type="presParOf" srcId="{AD0D85F2-4877-1C4C-8571-D0910CA572EF}" destId="{785CB56E-83BB-E546-9F59-ED063DF15408}" srcOrd="4" destOrd="0" presId="urn:microsoft.com/office/officeart/2008/layout/CircularPictureCallout"/>
    <dgm:cxn modelId="{27590333-648B-7C44-AE60-B95D6CB9F216}" type="presParOf" srcId="{785CB56E-83BB-E546-9F59-ED063DF15408}" destId="{768FC2D9-9F15-B344-8E07-862DF5DD67DE}" srcOrd="0" destOrd="0" presId="urn:microsoft.com/office/officeart/2008/layout/CircularPictureCallout"/>
    <dgm:cxn modelId="{C77D1196-C885-D24A-B74B-B3A64DAD6987}" type="presParOf" srcId="{AD0D85F2-4877-1C4C-8571-D0910CA572EF}" destId="{6F3DD54C-F4B3-2046-B95F-658959180E69}" srcOrd="5" destOrd="0" presId="urn:microsoft.com/office/officeart/2008/layout/CircularPictureCallout"/>
    <dgm:cxn modelId="{365D2663-794F-A24B-85F3-5EF78E90D04F}" type="presParOf" srcId="{6F3DD54C-F4B3-2046-B95F-658959180E69}" destId="{65163C28-FF1F-F542-AA37-1246B90759CB}" srcOrd="0" destOrd="0" presId="urn:microsoft.com/office/officeart/2008/layout/CircularPictureCallout"/>
    <dgm:cxn modelId="{1E1CBBAC-B78D-744A-BD16-585200C0F888}" type="presParOf" srcId="{AD0D85F2-4877-1C4C-8571-D0910CA572EF}" destId="{695CCFF8-13F8-964C-8A2F-BA9EB6009800}" srcOrd="6" destOrd="0" presId="urn:microsoft.com/office/officeart/2008/layout/CircularPictureCallout"/>
    <dgm:cxn modelId="{6E62977E-BE3D-0445-BEAE-0C28321EFA87}" type="presParOf" srcId="{AD0D85F2-4877-1C4C-8571-D0910CA572EF}" destId="{2510B97D-E174-2144-9436-364B3C1BED07}" srcOrd="7" destOrd="0" presId="urn:microsoft.com/office/officeart/2008/layout/CircularPictureCallout"/>
    <dgm:cxn modelId="{643CEDA8-61FD-5649-91FF-22185418FB31}" type="presParOf" srcId="{2510B97D-E174-2144-9436-364B3C1BED07}" destId="{FBEDF1E6-5555-A449-A58A-2CFEA00AA594}" srcOrd="0" destOrd="0" presId="urn:microsoft.com/office/officeart/2008/layout/CircularPictureCallout"/>
    <dgm:cxn modelId="{5E0BDE60-8EDE-374F-B323-36B422E6FA9D}" type="presParOf" srcId="{AD0D85F2-4877-1C4C-8571-D0910CA572EF}" destId="{FAAEF6F7-F484-C14A-80B0-3AB59AAAC0DA}" srcOrd="8" destOrd="0" presId="urn:microsoft.com/office/officeart/2008/layout/CircularPictureCallout"/>
    <dgm:cxn modelId="{ED058907-6673-374C-A386-3CEFB2D6B013}" type="presParOf" srcId="{FAAEF6F7-F484-C14A-80B0-3AB59AAAC0DA}" destId="{D469C412-A01B-7545-BAB1-C5346F4F6C8B}" srcOrd="0" destOrd="0" presId="urn:microsoft.com/office/officeart/2008/layout/CircularPictureCallout"/>
    <dgm:cxn modelId="{AD3820CD-67F0-F146-B08D-C606709F2E5B}" type="presParOf" srcId="{AD0D85F2-4877-1C4C-8571-D0910CA572EF}" destId="{0B383B5F-224E-254D-AA46-0C7A94326BA7}" srcOrd="9" destOrd="0" presId="urn:microsoft.com/office/officeart/2008/layout/CircularPictureCallout"/>
    <dgm:cxn modelId="{CC78E4E8-1E67-9045-B059-5797C0C7D763}" type="presParOf" srcId="{AD0D85F2-4877-1C4C-8571-D0910CA572EF}" destId="{B929EF20-ADEE-194F-9ED4-0572CD2BCAAF}" srcOrd="10" destOrd="0" presId="urn:microsoft.com/office/officeart/2008/layout/CircularPictureCallout"/>
    <dgm:cxn modelId="{8B82DE10-14BB-F24C-9D6E-F7A2BCC6268A}" type="presParOf" srcId="{B929EF20-ADEE-194F-9ED4-0572CD2BCAAF}" destId="{61D433D4-BFE4-CE4E-835C-FCD8B0144267}" srcOrd="0" destOrd="0" presId="urn:microsoft.com/office/officeart/2008/layout/CircularPictureCallout"/>
    <dgm:cxn modelId="{28A81862-0D09-AD4A-B5A8-FCAF7239AE46}" type="presParOf" srcId="{AD0D85F2-4877-1C4C-8571-D0910CA572EF}" destId="{E9F65E5D-37CD-894C-89E4-0F25FA4E06AC}" srcOrd="11" destOrd="0" presId="urn:microsoft.com/office/officeart/2008/layout/CircularPictureCallout"/>
    <dgm:cxn modelId="{1674564B-B79E-5F4C-9CCB-9BD6E26DF143}" type="presParOf" srcId="{E9F65E5D-37CD-894C-89E4-0F25FA4E06AC}" destId="{369C1193-5C00-6F45-93BC-325AB002D625}" srcOrd="0" destOrd="0" presId="urn:microsoft.com/office/officeart/2008/layout/CircularPictureCallout"/>
    <dgm:cxn modelId="{8F5D24A0-8F44-3F46-888B-4863B9F167AF}" type="presParOf" srcId="{AD0D85F2-4877-1C4C-8571-D0910CA572EF}" destId="{10529AB9-7752-014B-AD2D-DD71E9C66B40}" srcOrd="12" destOrd="0" presId="urn:microsoft.com/office/officeart/2008/layout/CircularPictureCallout"/>
    <dgm:cxn modelId="{506EEDE4-CA22-2F4B-9399-18BFA2771311}" type="presParOf" srcId="{AD0D85F2-4877-1C4C-8571-D0910CA572EF}" destId="{7A4D9DF7-BFDD-3E4C-922C-0B176342C7C5}" srcOrd="13" destOrd="0" presId="urn:microsoft.com/office/officeart/2008/layout/CircularPictureCallout"/>
    <dgm:cxn modelId="{57284853-DD43-B442-88AD-0F12B27D739E}" type="presParOf" srcId="{7A4D9DF7-BFDD-3E4C-922C-0B176342C7C5}" destId="{7D51E386-C880-0F47-8CC3-50B3B785E9B1}" srcOrd="0" destOrd="0" presId="urn:microsoft.com/office/officeart/2008/layout/CircularPictureCallout"/>
  </dgm:cxnLst>
  <dgm:bg/>
  <dgm:whole>
    <a:ln>
      <a:solidFill>
        <a:srgbClr val="FFFFFF"/>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0890D6-C876-C046-B46D-F49BD4164D32}" type="doc">
      <dgm:prSet loTypeId="urn:microsoft.com/office/officeart/2008/layout/CircularPictureCallout" loCatId="" qsTypeId="urn:microsoft.com/office/officeart/2005/8/quickstyle/simple4" qsCatId="simple" csTypeId="urn:microsoft.com/office/officeart/2005/8/colors/accent1_2" csCatId="accent1" phldr="1"/>
      <dgm:spPr/>
      <dgm:t>
        <a:bodyPr/>
        <a:lstStyle/>
        <a:p>
          <a:endParaRPr lang="en-US"/>
        </a:p>
      </dgm:t>
    </dgm:pt>
    <dgm:pt modelId="{1EDCF8C3-0A94-224B-A866-3FC1F5915F8D}">
      <dgm:prSet phldrT="[Text]" custT="1"/>
      <dgm:spPr/>
      <dgm:t>
        <a:bodyPr/>
        <a:lstStyle/>
        <a:p>
          <a:pPr algn="ctr"/>
          <a:r>
            <a:rPr lang="en-US" sz="1200" dirty="0" smtClean="0">
              <a:solidFill>
                <a:schemeClr val="accent2">
                  <a:lumMod val="50000"/>
                </a:schemeClr>
              </a:solidFill>
              <a:latin typeface="Avenir Book" charset="0"/>
              <a:ea typeface="Avenir Book" charset="0"/>
              <a:cs typeface="Avenir Book" charset="0"/>
            </a:rPr>
            <a:t>riverside run </a:t>
          </a:r>
          <a:endParaRPr lang="en-US" sz="1200" dirty="0">
            <a:solidFill>
              <a:schemeClr val="accent2">
                <a:lumMod val="50000"/>
              </a:schemeClr>
            </a:solidFill>
            <a:latin typeface="Avenir Book" charset="0"/>
            <a:ea typeface="Avenir Book" charset="0"/>
            <a:cs typeface="Avenir Book" charset="0"/>
          </a:endParaRPr>
        </a:p>
      </dgm:t>
    </dgm:pt>
    <dgm:pt modelId="{B0446C2B-3F33-1A45-89C2-565FECC37054}" type="parTrans" cxnId="{C3BBB989-59B9-BF43-AE1C-7B77C9ACE0AE}">
      <dgm:prSet/>
      <dgm:spPr/>
      <dgm:t>
        <a:bodyPr/>
        <a:lstStyle/>
        <a:p>
          <a:endParaRPr lang="en-US">
            <a:solidFill>
              <a:schemeClr val="accent4">
                <a:lumMod val="20000"/>
                <a:lumOff val="80000"/>
              </a:schemeClr>
            </a:solidFill>
          </a:endParaRPr>
        </a:p>
      </dgm:t>
    </dgm:pt>
    <dgm:pt modelId="{3BA864FE-F3F3-794A-92EC-49BA5FF4D2B4}" type="sibTrans" cxnId="{C3BBB989-59B9-BF43-AE1C-7B77C9ACE0A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t>
        <a:bodyPr/>
        <a:lstStyle/>
        <a:p>
          <a:endParaRPr lang="en-US">
            <a:solidFill>
              <a:schemeClr val="accent4">
                <a:lumMod val="20000"/>
                <a:lumOff val="80000"/>
              </a:schemeClr>
            </a:solidFill>
          </a:endParaRPr>
        </a:p>
      </dgm:t>
    </dgm:pt>
    <dgm:pt modelId="{E6F337C5-6352-384A-BD56-4612716AC655}">
      <dgm:prSet phldrT="[Text]" custT="1"/>
      <dgm:spPr/>
      <dgm:t>
        <a:bodyPr/>
        <a:lstStyle/>
        <a:p>
          <a:pPr algn="ctr"/>
          <a:r>
            <a:rPr lang="en-US" sz="1200" dirty="0" smtClean="0">
              <a:solidFill>
                <a:schemeClr val="accent2">
                  <a:lumMod val="50000"/>
                </a:schemeClr>
              </a:solidFill>
              <a:latin typeface="Avenir Book" charset="0"/>
              <a:ea typeface="Avenir Book" charset="0"/>
              <a:cs typeface="Avenir Book" charset="0"/>
            </a:rPr>
            <a:t>park run</a:t>
          </a:r>
          <a:endParaRPr lang="en-US" sz="1200" dirty="0">
            <a:solidFill>
              <a:schemeClr val="accent2">
                <a:lumMod val="50000"/>
              </a:schemeClr>
            </a:solidFill>
            <a:latin typeface="Avenir Book" charset="0"/>
            <a:ea typeface="Avenir Book" charset="0"/>
            <a:cs typeface="Avenir Book" charset="0"/>
          </a:endParaRPr>
        </a:p>
      </dgm:t>
    </dgm:pt>
    <dgm:pt modelId="{6171715A-B9DF-A04E-92C2-1F3491FD5526}" type="parTrans" cxnId="{3CA32D66-7283-9F44-8BA7-FA80584A2C03}">
      <dgm:prSet/>
      <dgm:spPr/>
      <dgm:t>
        <a:bodyPr/>
        <a:lstStyle/>
        <a:p>
          <a:endParaRPr lang="en-US">
            <a:solidFill>
              <a:schemeClr val="accent4">
                <a:lumMod val="20000"/>
                <a:lumOff val="80000"/>
              </a:schemeClr>
            </a:solidFill>
          </a:endParaRPr>
        </a:p>
      </dgm:t>
    </dgm:pt>
    <dgm:pt modelId="{9C829CFE-1CD9-D64D-9439-F9009C1CC176}" type="sibTrans" cxnId="{3CA32D66-7283-9F44-8BA7-FA80584A2C03}">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t>
        <a:bodyPr/>
        <a:lstStyle/>
        <a:p>
          <a:endParaRPr lang="en-US">
            <a:solidFill>
              <a:schemeClr val="accent4">
                <a:lumMod val="20000"/>
                <a:lumOff val="80000"/>
              </a:schemeClr>
            </a:solidFill>
          </a:endParaRPr>
        </a:p>
      </dgm:t>
    </dgm:pt>
    <dgm:pt modelId="{4FBAFBC2-CC8C-DD40-A15F-1A893671B712}">
      <dgm:prSet custT="1"/>
      <dgm:spPr/>
      <dgm:t>
        <a:bodyPr/>
        <a:lstStyle/>
        <a:p>
          <a:pPr algn="ctr"/>
          <a:r>
            <a:rPr lang="en-US" sz="1200" dirty="0" smtClean="0">
              <a:solidFill>
                <a:schemeClr val="accent2">
                  <a:lumMod val="50000"/>
                </a:schemeClr>
              </a:solidFill>
              <a:latin typeface="Avenir Book" charset="0"/>
              <a:ea typeface="Avenir Book" charset="0"/>
              <a:cs typeface="Avenir Book" charset="0"/>
            </a:rPr>
            <a:t>seaside run</a:t>
          </a:r>
          <a:endParaRPr lang="en-US" sz="1200" dirty="0">
            <a:solidFill>
              <a:schemeClr val="accent2">
                <a:lumMod val="50000"/>
              </a:schemeClr>
            </a:solidFill>
            <a:latin typeface="Avenir Book" charset="0"/>
            <a:ea typeface="Avenir Book" charset="0"/>
            <a:cs typeface="Avenir Book" charset="0"/>
          </a:endParaRPr>
        </a:p>
      </dgm:t>
    </dgm:pt>
    <dgm:pt modelId="{A505DE1B-9DBB-3541-BA24-DF843A1D2280}" type="parTrans" cxnId="{115F1508-9A04-4A49-AFEC-4A1ECD62F120}">
      <dgm:prSet/>
      <dgm:spPr/>
      <dgm:t>
        <a:bodyPr/>
        <a:lstStyle/>
        <a:p>
          <a:endParaRPr lang="en-US">
            <a:solidFill>
              <a:schemeClr val="accent4">
                <a:lumMod val="20000"/>
                <a:lumOff val="80000"/>
              </a:schemeClr>
            </a:solidFill>
          </a:endParaRPr>
        </a:p>
      </dgm:t>
    </dgm:pt>
    <dgm:pt modelId="{CA58875A-9130-204F-8BA8-001FE8A4349F}" type="sibTrans" cxnId="{115F1508-9A04-4A49-AFEC-4A1ECD62F120}">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solidFill>
              <a:schemeClr val="accent4">
                <a:lumMod val="20000"/>
                <a:lumOff val="80000"/>
              </a:schemeClr>
            </a:solidFill>
          </a:endParaRPr>
        </a:p>
      </dgm:t>
    </dgm:pt>
    <dgm:pt modelId="{480C279D-D679-0641-BAD9-0F6E87C7DAC3}">
      <dgm:prSet/>
      <dgm:spPr/>
      <dgm:t>
        <a:bodyPr/>
        <a:lstStyle/>
        <a:p>
          <a:endParaRPr lang="en-US" dirty="0">
            <a:solidFill>
              <a:schemeClr val="accent4">
                <a:lumMod val="20000"/>
                <a:lumOff val="80000"/>
              </a:schemeClr>
            </a:solidFill>
          </a:endParaRPr>
        </a:p>
      </dgm:t>
    </dgm:pt>
    <dgm:pt modelId="{56B6DE56-E423-4F44-8D15-47F0A465AB0C}" type="sibTrans" cxnId="{26047C69-A87A-934F-BCA7-2448D0C87140}">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en-US">
            <a:solidFill>
              <a:schemeClr val="accent4">
                <a:lumMod val="20000"/>
                <a:lumOff val="80000"/>
              </a:schemeClr>
            </a:solidFill>
          </a:endParaRPr>
        </a:p>
      </dgm:t>
    </dgm:pt>
    <dgm:pt modelId="{8CFE19FB-4FF1-F146-96F9-5B079B265AD1}" type="parTrans" cxnId="{26047C69-A87A-934F-BCA7-2448D0C87140}">
      <dgm:prSet/>
      <dgm:spPr/>
      <dgm:t>
        <a:bodyPr/>
        <a:lstStyle/>
        <a:p>
          <a:endParaRPr lang="en-US">
            <a:solidFill>
              <a:schemeClr val="accent4">
                <a:lumMod val="20000"/>
                <a:lumOff val="80000"/>
              </a:schemeClr>
            </a:solidFill>
          </a:endParaRPr>
        </a:p>
      </dgm:t>
    </dgm:pt>
    <dgm:pt modelId="{64DC9B65-9882-F945-BDDD-7B4DA055C502}">
      <dgm:prSet phldrT="[Text]" custT="1"/>
      <dgm:spPr>
        <a:ln>
          <a:noFill/>
        </a:ln>
      </dgm:spPr>
      <dgm:t>
        <a:bodyPr/>
        <a:lstStyle/>
        <a:p>
          <a:pPr algn="ctr"/>
          <a:r>
            <a:rPr lang="en-US" sz="1200" dirty="0" smtClean="0">
              <a:solidFill>
                <a:schemeClr val="bg1"/>
              </a:solidFill>
              <a:latin typeface="Avenir Book" charset="0"/>
              <a:ea typeface="Avenir Book" charset="0"/>
              <a:cs typeface="Avenir Book" charset="0"/>
            </a:rPr>
            <a:t>city run</a:t>
          </a:r>
          <a:endParaRPr lang="en-US" sz="1200" dirty="0">
            <a:solidFill>
              <a:schemeClr val="bg1"/>
            </a:solidFill>
            <a:latin typeface="Avenir Book" charset="0"/>
            <a:ea typeface="Avenir Book" charset="0"/>
            <a:cs typeface="Avenir Book" charset="0"/>
          </a:endParaRPr>
        </a:p>
      </dgm:t>
    </dgm:pt>
    <dgm:pt modelId="{F2F4309E-B45A-0B43-8692-1ED94B70D185}" type="sibTrans" cxnId="{AF968984-D785-8E40-A9E8-F38BE8799223}">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3000" r="-3000"/>
          </a:stretch>
        </a:blipFill>
      </dgm:spPr>
      <dgm:t>
        <a:bodyPr/>
        <a:lstStyle/>
        <a:p>
          <a:endParaRPr lang="en-US">
            <a:solidFill>
              <a:schemeClr val="accent4">
                <a:lumMod val="20000"/>
                <a:lumOff val="80000"/>
              </a:schemeClr>
            </a:solidFill>
          </a:endParaRPr>
        </a:p>
      </dgm:t>
    </dgm:pt>
    <dgm:pt modelId="{78035969-0D3E-BA47-9F24-A960E22B86AA}" type="parTrans" cxnId="{AF968984-D785-8E40-A9E8-F38BE8799223}">
      <dgm:prSet/>
      <dgm:spPr/>
      <dgm:t>
        <a:bodyPr/>
        <a:lstStyle/>
        <a:p>
          <a:endParaRPr lang="en-US">
            <a:solidFill>
              <a:schemeClr val="accent4">
                <a:lumMod val="20000"/>
                <a:lumOff val="80000"/>
              </a:schemeClr>
            </a:solidFill>
          </a:endParaRPr>
        </a:p>
      </dgm:t>
    </dgm:pt>
    <dgm:pt modelId="{075D0915-6A29-E748-8936-E005CC0124B8}" type="pres">
      <dgm:prSet presAssocID="{F90890D6-C876-C046-B46D-F49BD4164D32}" presName="Name0" presStyleCnt="0">
        <dgm:presLayoutVars>
          <dgm:chMax val="7"/>
          <dgm:chPref val="7"/>
          <dgm:dir/>
        </dgm:presLayoutVars>
      </dgm:prSet>
      <dgm:spPr/>
      <dgm:t>
        <a:bodyPr/>
        <a:lstStyle/>
        <a:p>
          <a:endParaRPr lang="en-US"/>
        </a:p>
      </dgm:t>
    </dgm:pt>
    <dgm:pt modelId="{AD0D85F2-4877-1C4C-8571-D0910CA572EF}" type="pres">
      <dgm:prSet presAssocID="{F90890D6-C876-C046-B46D-F49BD4164D32}" presName="Name1" presStyleCnt="0"/>
      <dgm:spPr/>
    </dgm:pt>
    <dgm:pt modelId="{2793AC6A-0D2A-144D-B6C9-D794611B05A1}" type="pres">
      <dgm:prSet presAssocID="{56B6DE56-E423-4F44-8D15-47F0A465AB0C}" presName="picture_1" presStyleCnt="0"/>
      <dgm:spPr/>
    </dgm:pt>
    <dgm:pt modelId="{04CE2CDA-7795-8F43-BDD5-AC670E433C2E}" type="pres">
      <dgm:prSet presAssocID="{56B6DE56-E423-4F44-8D15-47F0A465AB0C}" presName="pictureRepeatNode" presStyleLbl="alignImgPlace1" presStyleIdx="0" presStyleCnt="5" custScaleX="57766" custScaleY="50230" custLinFactNeighborX="-12939" custLinFactNeighborY="-467"/>
      <dgm:spPr>
        <a:prstGeom prst="rect">
          <a:avLst/>
        </a:prstGeom>
      </dgm:spPr>
      <dgm:t>
        <a:bodyPr/>
        <a:lstStyle/>
        <a:p>
          <a:endParaRPr lang="en-US"/>
        </a:p>
      </dgm:t>
    </dgm:pt>
    <dgm:pt modelId="{EA5C2DCC-BD60-5B4F-946F-87009CB4EA23}" type="pres">
      <dgm:prSet presAssocID="{480C279D-D679-0641-BAD9-0F6E87C7DAC3}" presName="text_1" presStyleLbl="node1" presStyleIdx="0" presStyleCnt="0" custLinFactY="9632" custLinFactNeighborX="98414" custLinFactNeighborY="100000">
        <dgm:presLayoutVars>
          <dgm:bulletEnabled val="1"/>
        </dgm:presLayoutVars>
      </dgm:prSet>
      <dgm:spPr/>
      <dgm:t>
        <a:bodyPr/>
        <a:lstStyle/>
        <a:p>
          <a:endParaRPr lang="en-US"/>
        </a:p>
      </dgm:t>
    </dgm:pt>
    <dgm:pt modelId="{1A7025C6-E371-0C4D-B21B-CD037DC71060}" type="pres">
      <dgm:prSet presAssocID="{3BA864FE-F3F3-794A-92EC-49BA5FF4D2B4}" presName="picture_2" presStyleCnt="0"/>
      <dgm:spPr/>
    </dgm:pt>
    <dgm:pt modelId="{F305A915-4E62-D340-B229-23D15577A22D}" type="pres">
      <dgm:prSet presAssocID="{3BA864FE-F3F3-794A-92EC-49BA5FF4D2B4}" presName="pictureRepeatNode" presStyleLbl="alignImgPlace1" presStyleIdx="1" presStyleCnt="5" custScaleX="82971" custScaleY="82971" custLinFactX="52968" custLinFactNeighborX="100000" custLinFactNeighborY="7125"/>
      <dgm:spPr>
        <a:prstGeom prst="rect">
          <a:avLst/>
        </a:prstGeom>
      </dgm:spPr>
      <dgm:t>
        <a:bodyPr/>
        <a:lstStyle/>
        <a:p>
          <a:endParaRPr lang="en-US"/>
        </a:p>
      </dgm:t>
    </dgm:pt>
    <dgm:pt modelId="{01B7D5B8-5BE4-4649-96BE-9168FF0CD56A}" type="pres">
      <dgm:prSet presAssocID="{1EDCF8C3-0A94-224B-A866-3FC1F5915F8D}" presName="line_2" presStyleLbl="parChTrans1D1" presStyleIdx="0" presStyleCnt="4"/>
      <dgm:spPr>
        <a:ln>
          <a:noFill/>
        </a:ln>
      </dgm:spPr>
    </dgm:pt>
    <dgm:pt modelId="{785CB56E-83BB-E546-9F59-ED063DF15408}" type="pres">
      <dgm:prSet presAssocID="{1EDCF8C3-0A94-224B-A866-3FC1F5915F8D}" presName="textparent_2" presStyleLbl="node1" presStyleIdx="0" presStyleCnt="0"/>
      <dgm:spPr/>
    </dgm:pt>
    <dgm:pt modelId="{768FC2D9-9F15-B344-8E07-862DF5DD67DE}" type="pres">
      <dgm:prSet presAssocID="{1EDCF8C3-0A94-224B-A866-3FC1F5915F8D}" presName="text_2" presStyleLbl="revTx" presStyleIdx="0" presStyleCnt="4" custScaleX="98823" custScaleY="23049" custLinFactNeighborX="62328" custLinFactNeighborY="-51168">
        <dgm:presLayoutVars>
          <dgm:bulletEnabled val="1"/>
        </dgm:presLayoutVars>
      </dgm:prSet>
      <dgm:spPr/>
      <dgm:t>
        <a:bodyPr/>
        <a:lstStyle/>
        <a:p>
          <a:endParaRPr lang="en-US"/>
        </a:p>
      </dgm:t>
    </dgm:pt>
    <dgm:pt modelId="{6F3DD54C-F4B3-2046-B95F-658959180E69}" type="pres">
      <dgm:prSet presAssocID="{F2F4309E-B45A-0B43-8692-1ED94B70D185}" presName="picture_3" presStyleCnt="0"/>
      <dgm:spPr/>
    </dgm:pt>
    <dgm:pt modelId="{65163C28-FF1F-F542-AA37-1246B90759CB}" type="pres">
      <dgm:prSet presAssocID="{F2F4309E-B45A-0B43-8692-1ED94B70D185}" presName="pictureRepeatNode" presStyleLbl="alignImgPlace1" presStyleIdx="2" presStyleCnt="5" custScaleX="82971" custScaleY="82971" custLinFactX="100000" custLinFactNeighborX="127671" custLinFactNeighborY="14220"/>
      <dgm:spPr>
        <a:prstGeom prst="rect">
          <a:avLst/>
        </a:prstGeom>
      </dgm:spPr>
      <dgm:t>
        <a:bodyPr/>
        <a:lstStyle/>
        <a:p>
          <a:endParaRPr lang="en-US"/>
        </a:p>
      </dgm:t>
    </dgm:pt>
    <dgm:pt modelId="{695CCFF8-13F8-964C-8A2F-BA9EB6009800}" type="pres">
      <dgm:prSet presAssocID="{64DC9B65-9882-F945-BDDD-7B4DA055C502}" presName="line_3" presStyleLbl="parChTrans1D1" presStyleIdx="1" presStyleCnt="4"/>
      <dgm:spPr>
        <a:ln>
          <a:noFill/>
        </a:ln>
      </dgm:spPr>
    </dgm:pt>
    <dgm:pt modelId="{2510B97D-E174-2144-9436-364B3C1BED07}" type="pres">
      <dgm:prSet presAssocID="{64DC9B65-9882-F945-BDDD-7B4DA055C502}" presName="textparent_3" presStyleLbl="node1" presStyleIdx="0" presStyleCnt="0"/>
      <dgm:spPr/>
    </dgm:pt>
    <dgm:pt modelId="{FBEDF1E6-5555-A449-A58A-2CFEA00AA594}" type="pres">
      <dgm:prSet presAssocID="{64DC9B65-9882-F945-BDDD-7B4DA055C502}" presName="text_3" presStyleLbl="revTx" presStyleIdx="1" presStyleCnt="4" custFlipHor="1" custScaleX="279594" custScaleY="31094" custLinFactX="33614" custLinFactNeighborX="100000" custLinFactNeighborY="-41195">
        <dgm:presLayoutVars>
          <dgm:bulletEnabled val="1"/>
        </dgm:presLayoutVars>
      </dgm:prSet>
      <dgm:spPr/>
      <dgm:t>
        <a:bodyPr/>
        <a:lstStyle/>
        <a:p>
          <a:endParaRPr lang="en-US"/>
        </a:p>
      </dgm:t>
    </dgm:pt>
    <dgm:pt modelId="{FAAEF6F7-F484-C14A-80B0-3AB59AAAC0DA}" type="pres">
      <dgm:prSet presAssocID="{9C829CFE-1CD9-D64D-9439-F9009C1CC176}" presName="picture_4" presStyleCnt="0"/>
      <dgm:spPr/>
    </dgm:pt>
    <dgm:pt modelId="{D469C412-A01B-7545-BAB1-C5346F4F6C8B}" type="pres">
      <dgm:prSet presAssocID="{9C829CFE-1CD9-D64D-9439-F9009C1CC176}" presName="pictureRepeatNode" presStyleLbl="alignImgPlace1" presStyleIdx="3" presStyleCnt="5" custScaleX="82971" custScaleY="82971" custLinFactX="100000" custLinFactNeighborX="124973" custLinFactNeighborY="3010"/>
      <dgm:spPr>
        <a:prstGeom prst="rect">
          <a:avLst/>
        </a:prstGeom>
      </dgm:spPr>
      <dgm:t>
        <a:bodyPr/>
        <a:lstStyle/>
        <a:p>
          <a:endParaRPr lang="en-US"/>
        </a:p>
      </dgm:t>
    </dgm:pt>
    <dgm:pt modelId="{0B383B5F-224E-254D-AA46-0C7A94326BA7}" type="pres">
      <dgm:prSet presAssocID="{E6F337C5-6352-384A-BD56-4612716AC655}" presName="line_4" presStyleLbl="parChTrans1D1" presStyleIdx="2" presStyleCnt="4"/>
      <dgm:spPr>
        <a:ln>
          <a:noFill/>
        </a:ln>
      </dgm:spPr>
    </dgm:pt>
    <dgm:pt modelId="{B929EF20-ADEE-194F-9ED4-0572CD2BCAAF}" type="pres">
      <dgm:prSet presAssocID="{E6F337C5-6352-384A-BD56-4612716AC655}" presName="textparent_4" presStyleLbl="node1" presStyleIdx="0" presStyleCnt="0"/>
      <dgm:spPr/>
    </dgm:pt>
    <dgm:pt modelId="{61D433D4-BFE4-CE4E-835C-FCD8B0144267}" type="pres">
      <dgm:prSet presAssocID="{E6F337C5-6352-384A-BD56-4612716AC655}" presName="text_4" presStyleLbl="revTx" presStyleIdx="2" presStyleCnt="4" custScaleX="105350" custScaleY="30451" custLinFactX="90995" custLinFactNeighborX="100000" custLinFactNeighborY="-56033">
        <dgm:presLayoutVars>
          <dgm:bulletEnabled val="1"/>
        </dgm:presLayoutVars>
      </dgm:prSet>
      <dgm:spPr/>
      <dgm:t>
        <a:bodyPr/>
        <a:lstStyle/>
        <a:p>
          <a:endParaRPr lang="en-US"/>
        </a:p>
      </dgm:t>
    </dgm:pt>
    <dgm:pt modelId="{E9F65E5D-37CD-894C-89E4-0F25FA4E06AC}" type="pres">
      <dgm:prSet presAssocID="{CA58875A-9130-204F-8BA8-001FE8A4349F}" presName="picture_5" presStyleCnt="0"/>
      <dgm:spPr/>
    </dgm:pt>
    <dgm:pt modelId="{369C1193-5C00-6F45-93BC-325AB002D625}" type="pres">
      <dgm:prSet presAssocID="{CA58875A-9130-204F-8BA8-001FE8A4349F}" presName="pictureRepeatNode" presStyleLbl="alignImgPlace1" presStyleIdx="4" presStyleCnt="5" custScaleX="82971" custScaleY="82971" custLinFactX="53468" custLinFactNeighborX="100000" custLinFactNeighborY="15309"/>
      <dgm:spPr>
        <a:prstGeom prst="rect">
          <a:avLst/>
        </a:prstGeom>
      </dgm:spPr>
      <dgm:t>
        <a:bodyPr/>
        <a:lstStyle/>
        <a:p>
          <a:endParaRPr lang="en-US"/>
        </a:p>
      </dgm:t>
    </dgm:pt>
    <dgm:pt modelId="{10529AB9-7752-014B-AD2D-DD71E9C66B40}" type="pres">
      <dgm:prSet presAssocID="{4FBAFBC2-CC8C-DD40-A15F-1A893671B712}" presName="line_5" presStyleLbl="parChTrans1D1" presStyleIdx="3" presStyleCnt="4"/>
      <dgm:spPr>
        <a:ln>
          <a:noFill/>
        </a:ln>
      </dgm:spPr>
    </dgm:pt>
    <dgm:pt modelId="{7A4D9DF7-BFDD-3E4C-922C-0B176342C7C5}" type="pres">
      <dgm:prSet presAssocID="{4FBAFBC2-CC8C-DD40-A15F-1A893671B712}" presName="textparent_5" presStyleLbl="node1" presStyleIdx="0" presStyleCnt="0"/>
      <dgm:spPr/>
    </dgm:pt>
    <dgm:pt modelId="{7D51E386-C880-0F47-8CC3-50B3B785E9B1}" type="pres">
      <dgm:prSet presAssocID="{4FBAFBC2-CC8C-DD40-A15F-1A893671B712}" presName="text_5" presStyleLbl="revTx" presStyleIdx="3" presStyleCnt="4" custScaleX="96018" custScaleY="27774" custLinFactNeighborX="60498" custLinFactNeighborY="-42389">
        <dgm:presLayoutVars>
          <dgm:bulletEnabled val="1"/>
        </dgm:presLayoutVars>
      </dgm:prSet>
      <dgm:spPr/>
      <dgm:t>
        <a:bodyPr/>
        <a:lstStyle/>
        <a:p>
          <a:endParaRPr lang="en-US"/>
        </a:p>
      </dgm:t>
    </dgm:pt>
  </dgm:ptLst>
  <dgm:cxnLst>
    <dgm:cxn modelId="{42400AA4-35B4-3942-8ABB-99057DFFDB48}" type="presOf" srcId="{4FBAFBC2-CC8C-DD40-A15F-1A893671B712}" destId="{7D51E386-C880-0F47-8CC3-50B3B785E9B1}" srcOrd="0" destOrd="0" presId="urn:microsoft.com/office/officeart/2008/layout/CircularPictureCallout"/>
    <dgm:cxn modelId="{AF968984-D785-8E40-A9E8-F38BE8799223}" srcId="{F90890D6-C876-C046-B46D-F49BD4164D32}" destId="{64DC9B65-9882-F945-BDDD-7B4DA055C502}" srcOrd="2" destOrd="0" parTransId="{78035969-0D3E-BA47-9F24-A960E22B86AA}" sibTransId="{F2F4309E-B45A-0B43-8692-1ED94B70D185}"/>
    <dgm:cxn modelId="{05861519-A403-8A44-B310-CA50337C224B}" type="presOf" srcId="{3BA864FE-F3F3-794A-92EC-49BA5FF4D2B4}" destId="{F305A915-4E62-D340-B229-23D15577A22D}" srcOrd="0" destOrd="0" presId="urn:microsoft.com/office/officeart/2008/layout/CircularPictureCallout"/>
    <dgm:cxn modelId="{345C5E76-1601-414E-BA21-6B6C55752818}" type="presOf" srcId="{E6F337C5-6352-384A-BD56-4612716AC655}" destId="{61D433D4-BFE4-CE4E-835C-FCD8B0144267}" srcOrd="0" destOrd="0" presId="urn:microsoft.com/office/officeart/2008/layout/CircularPictureCallout"/>
    <dgm:cxn modelId="{3CA32D66-7283-9F44-8BA7-FA80584A2C03}" srcId="{F90890D6-C876-C046-B46D-F49BD4164D32}" destId="{E6F337C5-6352-384A-BD56-4612716AC655}" srcOrd="3" destOrd="0" parTransId="{6171715A-B9DF-A04E-92C2-1F3491FD5526}" sibTransId="{9C829CFE-1CD9-D64D-9439-F9009C1CC176}"/>
    <dgm:cxn modelId="{A47CEE8F-9FA3-AC40-AD3E-49690B251D6E}" type="presOf" srcId="{9C829CFE-1CD9-D64D-9439-F9009C1CC176}" destId="{D469C412-A01B-7545-BAB1-C5346F4F6C8B}" srcOrd="0" destOrd="0" presId="urn:microsoft.com/office/officeart/2008/layout/CircularPictureCallout"/>
    <dgm:cxn modelId="{DB76DD67-16CC-8F4A-BE1C-FFF9ACF1FB7A}" type="presOf" srcId="{1EDCF8C3-0A94-224B-A866-3FC1F5915F8D}" destId="{768FC2D9-9F15-B344-8E07-862DF5DD67DE}" srcOrd="0" destOrd="0" presId="urn:microsoft.com/office/officeart/2008/layout/CircularPictureCallout"/>
    <dgm:cxn modelId="{B32D7078-AF97-7B40-B450-479A9429B0A5}" type="presOf" srcId="{480C279D-D679-0641-BAD9-0F6E87C7DAC3}" destId="{EA5C2DCC-BD60-5B4F-946F-87009CB4EA23}" srcOrd="0" destOrd="0" presId="urn:microsoft.com/office/officeart/2008/layout/CircularPictureCallout"/>
    <dgm:cxn modelId="{A7FEC6DC-C3C5-4344-B6E2-EAC9ACBD901B}" type="presOf" srcId="{F2F4309E-B45A-0B43-8692-1ED94B70D185}" destId="{65163C28-FF1F-F542-AA37-1246B90759CB}" srcOrd="0" destOrd="0" presId="urn:microsoft.com/office/officeart/2008/layout/CircularPictureCallout"/>
    <dgm:cxn modelId="{B917462C-904A-6044-AEFF-5B0D496C3804}" type="presOf" srcId="{56B6DE56-E423-4F44-8D15-47F0A465AB0C}" destId="{04CE2CDA-7795-8F43-BDD5-AC670E433C2E}" srcOrd="0" destOrd="0" presId="urn:microsoft.com/office/officeart/2008/layout/CircularPictureCallout"/>
    <dgm:cxn modelId="{C3BBB989-59B9-BF43-AE1C-7B77C9ACE0AE}" srcId="{F90890D6-C876-C046-B46D-F49BD4164D32}" destId="{1EDCF8C3-0A94-224B-A866-3FC1F5915F8D}" srcOrd="1" destOrd="0" parTransId="{B0446C2B-3F33-1A45-89C2-565FECC37054}" sibTransId="{3BA864FE-F3F3-794A-92EC-49BA5FF4D2B4}"/>
    <dgm:cxn modelId="{B33FA19D-6FF4-6D46-88FE-8BF22543ED79}" type="presOf" srcId="{F90890D6-C876-C046-B46D-F49BD4164D32}" destId="{075D0915-6A29-E748-8936-E005CC0124B8}" srcOrd="0" destOrd="0" presId="urn:microsoft.com/office/officeart/2008/layout/CircularPictureCallout"/>
    <dgm:cxn modelId="{115F1508-9A04-4A49-AFEC-4A1ECD62F120}" srcId="{F90890D6-C876-C046-B46D-F49BD4164D32}" destId="{4FBAFBC2-CC8C-DD40-A15F-1A893671B712}" srcOrd="4" destOrd="0" parTransId="{A505DE1B-9DBB-3541-BA24-DF843A1D2280}" sibTransId="{CA58875A-9130-204F-8BA8-001FE8A4349F}"/>
    <dgm:cxn modelId="{77C7C64A-D4B2-8E41-AFAE-548AFAA0C071}" type="presOf" srcId="{CA58875A-9130-204F-8BA8-001FE8A4349F}" destId="{369C1193-5C00-6F45-93BC-325AB002D625}" srcOrd="0" destOrd="0" presId="urn:microsoft.com/office/officeart/2008/layout/CircularPictureCallout"/>
    <dgm:cxn modelId="{0FBEEE03-83E5-A246-B409-206ADB8C3C7E}" type="presOf" srcId="{64DC9B65-9882-F945-BDDD-7B4DA055C502}" destId="{FBEDF1E6-5555-A449-A58A-2CFEA00AA594}" srcOrd="0" destOrd="0" presId="urn:microsoft.com/office/officeart/2008/layout/CircularPictureCallout"/>
    <dgm:cxn modelId="{26047C69-A87A-934F-BCA7-2448D0C87140}" srcId="{F90890D6-C876-C046-B46D-F49BD4164D32}" destId="{480C279D-D679-0641-BAD9-0F6E87C7DAC3}" srcOrd="0" destOrd="0" parTransId="{8CFE19FB-4FF1-F146-96F9-5B079B265AD1}" sibTransId="{56B6DE56-E423-4F44-8D15-47F0A465AB0C}"/>
    <dgm:cxn modelId="{CC36CB62-3C9E-7C4B-AE41-B656E4E967CE}" type="presParOf" srcId="{075D0915-6A29-E748-8936-E005CC0124B8}" destId="{AD0D85F2-4877-1C4C-8571-D0910CA572EF}" srcOrd="0" destOrd="0" presId="urn:microsoft.com/office/officeart/2008/layout/CircularPictureCallout"/>
    <dgm:cxn modelId="{52A867C2-6E41-A34F-A470-430303893727}" type="presParOf" srcId="{AD0D85F2-4877-1C4C-8571-D0910CA572EF}" destId="{2793AC6A-0D2A-144D-B6C9-D794611B05A1}" srcOrd="0" destOrd="0" presId="urn:microsoft.com/office/officeart/2008/layout/CircularPictureCallout"/>
    <dgm:cxn modelId="{1897E36B-F16B-9247-BEE3-E3269C392562}" type="presParOf" srcId="{2793AC6A-0D2A-144D-B6C9-D794611B05A1}" destId="{04CE2CDA-7795-8F43-BDD5-AC670E433C2E}" srcOrd="0" destOrd="0" presId="urn:microsoft.com/office/officeart/2008/layout/CircularPictureCallout"/>
    <dgm:cxn modelId="{2648CB87-2252-2543-8DB1-A9383F8C928A}" type="presParOf" srcId="{AD0D85F2-4877-1C4C-8571-D0910CA572EF}" destId="{EA5C2DCC-BD60-5B4F-946F-87009CB4EA23}" srcOrd="1" destOrd="0" presId="urn:microsoft.com/office/officeart/2008/layout/CircularPictureCallout"/>
    <dgm:cxn modelId="{9B4CAF2E-D4AA-9B4E-B9CE-0C5C01AB9D86}" type="presParOf" srcId="{AD0D85F2-4877-1C4C-8571-D0910CA572EF}" destId="{1A7025C6-E371-0C4D-B21B-CD037DC71060}" srcOrd="2" destOrd="0" presId="urn:microsoft.com/office/officeart/2008/layout/CircularPictureCallout"/>
    <dgm:cxn modelId="{B3E09C80-27A6-344D-9A2A-499571CDCF41}" type="presParOf" srcId="{1A7025C6-E371-0C4D-B21B-CD037DC71060}" destId="{F305A915-4E62-D340-B229-23D15577A22D}" srcOrd="0" destOrd="0" presId="urn:microsoft.com/office/officeart/2008/layout/CircularPictureCallout"/>
    <dgm:cxn modelId="{EC1B51A4-C0C8-CF4F-84F0-4B05E8503D32}" type="presParOf" srcId="{AD0D85F2-4877-1C4C-8571-D0910CA572EF}" destId="{01B7D5B8-5BE4-4649-96BE-9168FF0CD56A}" srcOrd="3" destOrd="0" presId="urn:microsoft.com/office/officeart/2008/layout/CircularPictureCallout"/>
    <dgm:cxn modelId="{5DED0D03-0981-3E4A-B733-E62DDAC14B3F}" type="presParOf" srcId="{AD0D85F2-4877-1C4C-8571-D0910CA572EF}" destId="{785CB56E-83BB-E546-9F59-ED063DF15408}" srcOrd="4" destOrd="0" presId="urn:microsoft.com/office/officeart/2008/layout/CircularPictureCallout"/>
    <dgm:cxn modelId="{1547606A-E204-A748-B0E1-AB3B4A55713B}" type="presParOf" srcId="{785CB56E-83BB-E546-9F59-ED063DF15408}" destId="{768FC2D9-9F15-B344-8E07-862DF5DD67DE}" srcOrd="0" destOrd="0" presId="urn:microsoft.com/office/officeart/2008/layout/CircularPictureCallout"/>
    <dgm:cxn modelId="{5A07B81F-5361-644A-AEE2-7EED9908884A}" type="presParOf" srcId="{AD0D85F2-4877-1C4C-8571-D0910CA572EF}" destId="{6F3DD54C-F4B3-2046-B95F-658959180E69}" srcOrd="5" destOrd="0" presId="urn:microsoft.com/office/officeart/2008/layout/CircularPictureCallout"/>
    <dgm:cxn modelId="{F9EFD75B-6417-C846-9075-02E313757298}" type="presParOf" srcId="{6F3DD54C-F4B3-2046-B95F-658959180E69}" destId="{65163C28-FF1F-F542-AA37-1246B90759CB}" srcOrd="0" destOrd="0" presId="urn:microsoft.com/office/officeart/2008/layout/CircularPictureCallout"/>
    <dgm:cxn modelId="{FD2A089A-9BB1-E94D-B726-26D8A4A2D24A}" type="presParOf" srcId="{AD0D85F2-4877-1C4C-8571-D0910CA572EF}" destId="{695CCFF8-13F8-964C-8A2F-BA9EB6009800}" srcOrd="6" destOrd="0" presId="urn:microsoft.com/office/officeart/2008/layout/CircularPictureCallout"/>
    <dgm:cxn modelId="{3F8BC83F-271F-3142-BF06-8411BE40F4F3}" type="presParOf" srcId="{AD0D85F2-4877-1C4C-8571-D0910CA572EF}" destId="{2510B97D-E174-2144-9436-364B3C1BED07}" srcOrd="7" destOrd="0" presId="urn:microsoft.com/office/officeart/2008/layout/CircularPictureCallout"/>
    <dgm:cxn modelId="{34D5A650-1A54-B640-A3DE-48EBA4D238F2}" type="presParOf" srcId="{2510B97D-E174-2144-9436-364B3C1BED07}" destId="{FBEDF1E6-5555-A449-A58A-2CFEA00AA594}" srcOrd="0" destOrd="0" presId="urn:microsoft.com/office/officeart/2008/layout/CircularPictureCallout"/>
    <dgm:cxn modelId="{00D2610D-A3F0-A84A-A123-EF43FCBE4A1A}" type="presParOf" srcId="{AD0D85F2-4877-1C4C-8571-D0910CA572EF}" destId="{FAAEF6F7-F484-C14A-80B0-3AB59AAAC0DA}" srcOrd="8" destOrd="0" presId="urn:microsoft.com/office/officeart/2008/layout/CircularPictureCallout"/>
    <dgm:cxn modelId="{69EC74DE-63FC-B840-9388-2CD384C8A127}" type="presParOf" srcId="{FAAEF6F7-F484-C14A-80B0-3AB59AAAC0DA}" destId="{D469C412-A01B-7545-BAB1-C5346F4F6C8B}" srcOrd="0" destOrd="0" presId="urn:microsoft.com/office/officeart/2008/layout/CircularPictureCallout"/>
    <dgm:cxn modelId="{908327E0-ED42-6A4D-915C-FC175574AC9C}" type="presParOf" srcId="{AD0D85F2-4877-1C4C-8571-D0910CA572EF}" destId="{0B383B5F-224E-254D-AA46-0C7A94326BA7}" srcOrd="9" destOrd="0" presId="urn:microsoft.com/office/officeart/2008/layout/CircularPictureCallout"/>
    <dgm:cxn modelId="{5880D0BB-DED0-7343-ABB3-10D994F4D1EE}" type="presParOf" srcId="{AD0D85F2-4877-1C4C-8571-D0910CA572EF}" destId="{B929EF20-ADEE-194F-9ED4-0572CD2BCAAF}" srcOrd="10" destOrd="0" presId="urn:microsoft.com/office/officeart/2008/layout/CircularPictureCallout"/>
    <dgm:cxn modelId="{91817B19-2682-A64E-906A-86D56CD6669C}" type="presParOf" srcId="{B929EF20-ADEE-194F-9ED4-0572CD2BCAAF}" destId="{61D433D4-BFE4-CE4E-835C-FCD8B0144267}" srcOrd="0" destOrd="0" presId="urn:microsoft.com/office/officeart/2008/layout/CircularPictureCallout"/>
    <dgm:cxn modelId="{75DB75A9-5443-B749-BB83-5FD5C82BA542}" type="presParOf" srcId="{AD0D85F2-4877-1C4C-8571-D0910CA572EF}" destId="{E9F65E5D-37CD-894C-89E4-0F25FA4E06AC}" srcOrd="11" destOrd="0" presId="urn:microsoft.com/office/officeart/2008/layout/CircularPictureCallout"/>
    <dgm:cxn modelId="{3BEA3D9D-8D54-B548-91AE-D670A5D75DAD}" type="presParOf" srcId="{E9F65E5D-37CD-894C-89E4-0F25FA4E06AC}" destId="{369C1193-5C00-6F45-93BC-325AB002D625}" srcOrd="0" destOrd="0" presId="urn:microsoft.com/office/officeart/2008/layout/CircularPictureCallout"/>
    <dgm:cxn modelId="{10B1A534-A2F4-C147-997B-BB76686B6B82}" type="presParOf" srcId="{AD0D85F2-4877-1C4C-8571-D0910CA572EF}" destId="{10529AB9-7752-014B-AD2D-DD71E9C66B40}" srcOrd="12" destOrd="0" presId="urn:microsoft.com/office/officeart/2008/layout/CircularPictureCallout"/>
    <dgm:cxn modelId="{9132C4E2-CB1A-F24F-989C-D40A84C937DF}" type="presParOf" srcId="{AD0D85F2-4877-1C4C-8571-D0910CA572EF}" destId="{7A4D9DF7-BFDD-3E4C-922C-0B176342C7C5}" srcOrd="13" destOrd="0" presId="urn:microsoft.com/office/officeart/2008/layout/CircularPictureCallout"/>
    <dgm:cxn modelId="{A4291156-34BD-AD4B-A65B-54A1D5820D6A}" type="presParOf" srcId="{7A4D9DF7-BFDD-3E4C-922C-0B176342C7C5}" destId="{7D51E386-C880-0F47-8CC3-50B3B785E9B1}" srcOrd="0" destOrd="0" presId="urn:microsoft.com/office/officeart/2008/layout/CircularPictureCallout"/>
  </dgm:cxnLst>
  <dgm:bg/>
  <dgm:whole>
    <a:ln>
      <a:solidFill>
        <a:srgbClr val="FFFFFF"/>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A5F9A-114F-7C4C-AC86-6474D20E5BA3}">
      <dsp:nvSpPr>
        <dsp:cNvPr id="0" name=""/>
        <dsp:cNvSpPr/>
      </dsp:nvSpPr>
      <dsp:spPr>
        <a:xfrm>
          <a:off x="3379010" y="3141669"/>
          <a:ext cx="3129446"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C7E1D5-ED7C-3F40-B3D3-89CF3A5ED56F}">
      <dsp:nvSpPr>
        <dsp:cNvPr id="0" name=""/>
        <dsp:cNvSpPr/>
      </dsp:nvSpPr>
      <dsp:spPr>
        <a:xfrm>
          <a:off x="3379010" y="962389"/>
          <a:ext cx="3129446"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295A830-0511-6C49-B5A2-47E8649715C9}">
      <dsp:nvSpPr>
        <dsp:cNvPr id="0" name=""/>
        <dsp:cNvSpPr/>
      </dsp:nvSpPr>
      <dsp:spPr>
        <a:xfrm>
          <a:off x="627573" y="136425"/>
          <a:ext cx="3486848" cy="348684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5DAC1B3-C1E5-1C48-9CAF-DF9B81F7348A}">
      <dsp:nvSpPr>
        <dsp:cNvPr id="0" name=""/>
        <dsp:cNvSpPr/>
      </dsp:nvSpPr>
      <dsp:spPr>
        <a:xfrm>
          <a:off x="3292112" y="2250955"/>
          <a:ext cx="4462942" cy="1150659"/>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l" defTabSz="1066800">
            <a:lnSpc>
              <a:spcPct val="90000"/>
            </a:lnSpc>
            <a:spcBef>
              <a:spcPct val="0"/>
            </a:spcBef>
            <a:spcAft>
              <a:spcPct val="35000"/>
            </a:spcAft>
          </a:pPr>
          <a:endParaRPr lang="en-US" sz="2400" b="0" i="0" kern="1200" dirty="0">
            <a:solidFill>
              <a:schemeClr val="tx1"/>
            </a:solidFill>
            <a:latin typeface="Futura Medium" charset="0"/>
            <a:ea typeface="Futura Medium" charset="0"/>
            <a:cs typeface="Futura Medium" charset="0"/>
          </a:endParaRPr>
        </a:p>
      </dsp:txBody>
      <dsp:txXfrm>
        <a:off x="3292112" y="2250955"/>
        <a:ext cx="4462942" cy="1150659"/>
      </dsp:txXfrm>
    </dsp:sp>
    <dsp:sp modelId="{B076A1C5-1424-D649-B72B-E9BA230D20E4}">
      <dsp:nvSpPr>
        <dsp:cNvPr id="0" name=""/>
        <dsp:cNvSpPr/>
      </dsp:nvSpPr>
      <dsp:spPr>
        <a:xfrm>
          <a:off x="5412368" y="-281355"/>
          <a:ext cx="2504476" cy="24874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2E8A86D-60CC-C64D-887A-8D0AC7717F0A}">
      <dsp:nvSpPr>
        <dsp:cNvPr id="0" name=""/>
        <dsp:cNvSpPr/>
      </dsp:nvSpPr>
      <dsp:spPr>
        <a:xfrm>
          <a:off x="7364252" y="-352723"/>
          <a:ext cx="662769" cy="2630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endParaRPr lang="en-US" sz="1600" b="0" i="0" kern="1200" dirty="0">
            <a:solidFill>
              <a:schemeClr val="tx1"/>
            </a:solidFill>
            <a:latin typeface="Futura Medium" charset="0"/>
            <a:ea typeface="Futura Medium" charset="0"/>
            <a:cs typeface="Futura Medium" charset="0"/>
          </a:endParaRPr>
        </a:p>
      </dsp:txBody>
      <dsp:txXfrm>
        <a:off x="7364252" y="-352723"/>
        <a:ext cx="662769" cy="2630225"/>
      </dsp:txXfrm>
    </dsp:sp>
    <dsp:sp modelId="{CE1659B0-AA26-C54F-B97C-D9EFEA01B453}">
      <dsp:nvSpPr>
        <dsp:cNvPr id="0" name=""/>
        <dsp:cNvSpPr/>
      </dsp:nvSpPr>
      <dsp:spPr>
        <a:xfrm>
          <a:off x="7567136" y="2443768"/>
          <a:ext cx="1405413" cy="13958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0BC727C-ED89-494D-A6E2-6DC74FD7EFBA}">
      <dsp:nvSpPr>
        <dsp:cNvPr id="0" name=""/>
        <dsp:cNvSpPr/>
      </dsp:nvSpPr>
      <dsp:spPr>
        <a:xfrm>
          <a:off x="7162240" y="2487885"/>
          <a:ext cx="344589" cy="1307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60960" bIns="0" numCol="1" spcCol="1270" anchor="ctr" anchorCtr="0">
          <a:noAutofit/>
        </a:bodyPr>
        <a:lstStyle/>
        <a:p>
          <a:pPr lvl="0" algn="l" defTabSz="711200">
            <a:lnSpc>
              <a:spcPct val="90000"/>
            </a:lnSpc>
            <a:spcBef>
              <a:spcPct val="0"/>
            </a:spcBef>
            <a:spcAft>
              <a:spcPct val="35000"/>
            </a:spcAft>
          </a:pPr>
          <a:r>
            <a:rPr lang="en-US" sz="1600" b="0" i="0" kern="1200" dirty="0" smtClean="0">
              <a:solidFill>
                <a:schemeClr val="tx1"/>
              </a:solidFill>
              <a:latin typeface="Futura Medium" charset="0"/>
              <a:ea typeface="Futura Medium" charset="0"/>
              <a:cs typeface="Futura Medium" charset="0"/>
            </a:rPr>
            <a:t> </a:t>
          </a:r>
          <a:endParaRPr lang="en-US" sz="1600" b="0" i="0" kern="1200" dirty="0">
            <a:solidFill>
              <a:schemeClr val="tx1"/>
            </a:solidFill>
            <a:latin typeface="Futura Medium" charset="0"/>
            <a:ea typeface="Futura Medium" charset="0"/>
            <a:cs typeface="Futura Medium" charset="0"/>
          </a:endParaRPr>
        </a:p>
      </dsp:txBody>
      <dsp:txXfrm>
        <a:off x="7162240" y="2487885"/>
        <a:ext cx="344589" cy="1307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29AB9-7752-014B-AD2D-DD71E9C66B40}">
      <dsp:nvSpPr>
        <dsp:cNvPr id="0" name=""/>
        <dsp:cNvSpPr/>
      </dsp:nvSpPr>
      <dsp:spPr>
        <a:xfrm>
          <a:off x="2268946" y="4330065"/>
          <a:ext cx="4440872"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0B383B5F-224E-254D-AA46-0C7A94326BA7}">
      <dsp:nvSpPr>
        <dsp:cNvPr id="0" name=""/>
        <dsp:cNvSpPr/>
      </dsp:nvSpPr>
      <dsp:spPr>
        <a:xfrm>
          <a:off x="2268946" y="3234499"/>
          <a:ext cx="3696970"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695CCFF8-13F8-964C-8A2F-BA9EB6009800}">
      <dsp:nvSpPr>
        <dsp:cNvPr id="0" name=""/>
        <dsp:cNvSpPr/>
      </dsp:nvSpPr>
      <dsp:spPr>
        <a:xfrm>
          <a:off x="2268946" y="1909000"/>
          <a:ext cx="3696970"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01B7D5B8-5BE4-4649-96BE-9168FF0CD56A}">
      <dsp:nvSpPr>
        <dsp:cNvPr id="0" name=""/>
        <dsp:cNvSpPr/>
      </dsp:nvSpPr>
      <dsp:spPr>
        <a:xfrm>
          <a:off x="2268946" y="813434"/>
          <a:ext cx="4440872"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04CE2CDA-7795-8F43-BDD5-AC670E433C2E}">
      <dsp:nvSpPr>
        <dsp:cNvPr id="0" name=""/>
        <dsp:cNvSpPr/>
      </dsp:nvSpPr>
      <dsp:spPr>
        <a:xfrm>
          <a:off x="383401" y="1418385"/>
          <a:ext cx="2604380" cy="226461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A5C2DCC-BD60-5B4F-946F-87009CB4EA23}">
      <dsp:nvSpPr>
        <dsp:cNvPr id="0" name=""/>
        <dsp:cNvSpPr/>
      </dsp:nvSpPr>
      <dsp:spPr>
        <a:xfrm>
          <a:off x="3665903" y="3655695"/>
          <a:ext cx="2885440" cy="1487805"/>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dirty="0">
            <a:solidFill>
              <a:schemeClr val="accent4">
                <a:lumMod val="20000"/>
                <a:lumOff val="80000"/>
              </a:schemeClr>
            </a:solidFill>
          </a:endParaRPr>
        </a:p>
      </dsp:txBody>
      <dsp:txXfrm>
        <a:off x="3665903" y="3655695"/>
        <a:ext cx="2885440" cy="1487805"/>
      </dsp:txXfrm>
    </dsp:sp>
    <dsp:sp modelId="{F305A915-4E62-D340-B229-23D15577A22D}">
      <dsp:nvSpPr>
        <dsp:cNvPr id="0" name=""/>
        <dsp:cNvSpPr/>
      </dsp:nvSpPr>
      <dsp:spPr>
        <a:xfrm>
          <a:off x="7815580" y="472623"/>
          <a:ext cx="822964" cy="82296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68FC2D9-9F15-B344-8E07-862DF5DD67DE}">
      <dsp:nvSpPr>
        <dsp:cNvPr id="0" name=""/>
        <dsp:cNvSpPr/>
      </dsp:nvSpPr>
      <dsp:spPr>
        <a:xfrm>
          <a:off x="7799685" y="191606"/>
          <a:ext cx="941697" cy="22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2">
                  <a:lumMod val="50000"/>
                </a:schemeClr>
              </a:solidFill>
              <a:latin typeface="Avenir Book" charset="0"/>
              <a:ea typeface="Avenir Book" charset="0"/>
              <a:cs typeface="Avenir Book" charset="0"/>
            </a:rPr>
            <a:t>riverside run </a:t>
          </a:r>
          <a:endParaRPr lang="en-US" sz="1200" kern="1200" dirty="0">
            <a:solidFill>
              <a:schemeClr val="accent2">
                <a:lumMod val="50000"/>
              </a:schemeClr>
            </a:solidFill>
            <a:latin typeface="Avenir Book" charset="0"/>
            <a:ea typeface="Avenir Book" charset="0"/>
            <a:cs typeface="Avenir Book" charset="0"/>
          </a:endParaRPr>
        </a:p>
      </dsp:txBody>
      <dsp:txXfrm>
        <a:off x="7799685" y="191606"/>
        <a:ext cx="941697" cy="228616"/>
      </dsp:txXfrm>
    </dsp:sp>
    <dsp:sp modelId="{65163C28-FF1F-F542-AA37-1246B90759CB}">
      <dsp:nvSpPr>
        <dsp:cNvPr id="0" name=""/>
        <dsp:cNvSpPr/>
      </dsp:nvSpPr>
      <dsp:spPr>
        <a:xfrm>
          <a:off x="7812634" y="1638562"/>
          <a:ext cx="822964" cy="82296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BEDF1E6-5555-A449-A58A-2CFEA00AA594}">
      <dsp:nvSpPr>
        <dsp:cNvPr id="0" name=""/>
        <dsp:cNvSpPr/>
      </dsp:nvSpPr>
      <dsp:spPr>
        <a:xfrm flipH="1">
          <a:off x="7288077" y="1346193"/>
          <a:ext cx="1728922" cy="30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venir Book" charset="0"/>
              <a:ea typeface="Avenir Book" charset="0"/>
              <a:cs typeface="Avenir Book" charset="0"/>
            </a:rPr>
            <a:t>city run</a:t>
          </a:r>
          <a:endParaRPr lang="en-US" sz="1200" kern="1200" dirty="0">
            <a:solidFill>
              <a:schemeClr val="bg1"/>
            </a:solidFill>
            <a:latin typeface="Avenir Book" charset="0"/>
            <a:ea typeface="Avenir Book" charset="0"/>
            <a:cs typeface="Avenir Book" charset="0"/>
          </a:endParaRPr>
        </a:p>
      </dsp:txBody>
      <dsp:txXfrm>
        <a:off x="7288077" y="1346193"/>
        <a:ext cx="1728922" cy="308412"/>
      </dsp:txXfrm>
    </dsp:sp>
    <dsp:sp modelId="{D469C412-A01B-7545-BAB1-C5346F4F6C8B}">
      <dsp:nvSpPr>
        <dsp:cNvPr id="0" name=""/>
        <dsp:cNvSpPr/>
      </dsp:nvSpPr>
      <dsp:spPr>
        <a:xfrm>
          <a:off x="7785873" y="2852872"/>
          <a:ext cx="822964" cy="82296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1D433D4-BFE4-CE4E-835C-FCD8B0144267}">
      <dsp:nvSpPr>
        <dsp:cNvPr id="0" name=""/>
        <dsp:cNvSpPr/>
      </dsp:nvSpPr>
      <dsp:spPr>
        <a:xfrm>
          <a:off x="7780950" y="2527707"/>
          <a:ext cx="727595" cy="30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2">
                  <a:lumMod val="50000"/>
                </a:schemeClr>
              </a:solidFill>
              <a:latin typeface="Avenir Book" charset="0"/>
              <a:ea typeface="Avenir Book" charset="0"/>
              <a:cs typeface="Avenir Book" charset="0"/>
            </a:rPr>
            <a:t>park run</a:t>
          </a:r>
          <a:endParaRPr lang="en-US" sz="1200" kern="1200" dirty="0">
            <a:solidFill>
              <a:schemeClr val="accent2">
                <a:lumMod val="50000"/>
              </a:schemeClr>
            </a:solidFill>
            <a:latin typeface="Avenir Book" charset="0"/>
            <a:ea typeface="Avenir Book" charset="0"/>
            <a:cs typeface="Avenir Book" charset="0"/>
          </a:endParaRPr>
        </a:p>
      </dsp:txBody>
      <dsp:txXfrm>
        <a:off x="7780950" y="2527707"/>
        <a:ext cx="727595" cy="302034"/>
      </dsp:txXfrm>
    </dsp:sp>
    <dsp:sp modelId="{369C1193-5C00-6F45-93BC-325AB002D625}">
      <dsp:nvSpPr>
        <dsp:cNvPr id="0" name=""/>
        <dsp:cNvSpPr/>
      </dsp:nvSpPr>
      <dsp:spPr>
        <a:xfrm>
          <a:off x="7820539" y="4070428"/>
          <a:ext cx="822964" cy="82296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51E386-C880-0F47-8CC3-50B3B785E9B1}">
      <dsp:nvSpPr>
        <dsp:cNvPr id="0" name=""/>
        <dsp:cNvSpPr/>
      </dsp:nvSpPr>
      <dsp:spPr>
        <a:xfrm>
          <a:off x="7751178" y="3771880"/>
          <a:ext cx="865659" cy="275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2">
                  <a:lumMod val="50000"/>
                </a:schemeClr>
              </a:solidFill>
              <a:latin typeface="Avenir Book" charset="0"/>
              <a:ea typeface="Avenir Book" charset="0"/>
              <a:cs typeface="Avenir Book" charset="0"/>
            </a:rPr>
            <a:t>seaside run</a:t>
          </a:r>
          <a:endParaRPr lang="en-US" sz="1200" kern="1200" dirty="0">
            <a:solidFill>
              <a:schemeClr val="accent2">
                <a:lumMod val="50000"/>
              </a:schemeClr>
            </a:solidFill>
            <a:latin typeface="Avenir Book" charset="0"/>
            <a:ea typeface="Avenir Book" charset="0"/>
            <a:cs typeface="Avenir Book" charset="0"/>
          </a:endParaRPr>
        </a:p>
      </dsp:txBody>
      <dsp:txXfrm>
        <a:off x="7751178" y="3771880"/>
        <a:ext cx="865659" cy="2754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29AB9-7752-014B-AD2D-DD71E9C66B40}">
      <dsp:nvSpPr>
        <dsp:cNvPr id="0" name=""/>
        <dsp:cNvSpPr/>
      </dsp:nvSpPr>
      <dsp:spPr>
        <a:xfrm>
          <a:off x="2268946" y="4330065"/>
          <a:ext cx="4440872"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0B383B5F-224E-254D-AA46-0C7A94326BA7}">
      <dsp:nvSpPr>
        <dsp:cNvPr id="0" name=""/>
        <dsp:cNvSpPr/>
      </dsp:nvSpPr>
      <dsp:spPr>
        <a:xfrm>
          <a:off x="2268946" y="3234499"/>
          <a:ext cx="3696970"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695CCFF8-13F8-964C-8A2F-BA9EB6009800}">
      <dsp:nvSpPr>
        <dsp:cNvPr id="0" name=""/>
        <dsp:cNvSpPr/>
      </dsp:nvSpPr>
      <dsp:spPr>
        <a:xfrm>
          <a:off x="2268946" y="1909000"/>
          <a:ext cx="3696970"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01B7D5B8-5BE4-4649-96BE-9168FF0CD56A}">
      <dsp:nvSpPr>
        <dsp:cNvPr id="0" name=""/>
        <dsp:cNvSpPr/>
      </dsp:nvSpPr>
      <dsp:spPr>
        <a:xfrm>
          <a:off x="2268946" y="813434"/>
          <a:ext cx="4440872" cy="0"/>
        </a:xfrm>
        <a:prstGeom prst="line">
          <a:avLst/>
        </a:pr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04CE2CDA-7795-8F43-BDD5-AC670E433C2E}">
      <dsp:nvSpPr>
        <dsp:cNvPr id="0" name=""/>
        <dsp:cNvSpPr/>
      </dsp:nvSpPr>
      <dsp:spPr>
        <a:xfrm>
          <a:off x="383401" y="1418385"/>
          <a:ext cx="2604380" cy="226461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A5C2DCC-BD60-5B4F-946F-87009CB4EA23}">
      <dsp:nvSpPr>
        <dsp:cNvPr id="0" name=""/>
        <dsp:cNvSpPr/>
      </dsp:nvSpPr>
      <dsp:spPr>
        <a:xfrm>
          <a:off x="3665903" y="3655695"/>
          <a:ext cx="2885440" cy="1487805"/>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dirty="0">
            <a:solidFill>
              <a:schemeClr val="accent4">
                <a:lumMod val="20000"/>
                <a:lumOff val="80000"/>
              </a:schemeClr>
            </a:solidFill>
          </a:endParaRPr>
        </a:p>
      </dsp:txBody>
      <dsp:txXfrm>
        <a:off x="3665903" y="3655695"/>
        <a:ext cx="2885440" cy="1487805"/>
      </dsp:txXfrm>
    </dsp:sp>
    <dsp:sp modelId="{F305A915-4E62-D340-B229-23D15577A22D}">
      <dsp:nvSpPr>
        <dsp:cNvPr id="0" name=""/>
        <dsp:cNvSpPr/>
      </dsp:nvSpPr>
      <dsp:spPr>
        <a:xfrm>
          <a:off x="7815580" y="472623"/>
          <a:ext cx="822964" cy="82296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68FC2D9-9F15-B344-8E07-862DF5DD67DE}">
      <dsp:nvSpPr>
        <dsp:cNvPr id="0" name=""/>
        <dsp:cNvSpPr/>
      </dsp:nvSpPr>
      <dsp:spPr>
        <a:xfrm>
          <a:off x="7799685" y="191606"/>
          <a:ext cx="941697" cy="22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2">
                  <a:lumMod val="50000"/>
                </a:schemeClr>
              </a:solidFill>
              <a:latin typeface="Avenir Book" charset="0"/>
              <a:ea typeface="Avenir Book" charset="0"/>
              <a:cs typeface="Avenir Book" charset="0"/>
            </a:rPr>
            <a:t>riverside run </a:t>
          </a:r>
          <a:endParaRPr lang="en-US" sz="1200" kern="1200" dirty="0">
            <a:solidFill>
              <a:schemeClr val="accent2">
                <a:lumMod val="50000"/>
              </a:schemeClr>
            </a:solidFill>
            <a:latin typeface="Avenir Book" charset="0"/>
            <a:ea typeface="Avenir Book" charset="0"/>
            <a:cs typeface="Avenir Book" charset="0"/>
          </a:endParaRPr>
        </a:p>
      </dsp:txBody>
      <dsp:txXfrm>
        <a:off x="7799685" y="191606"/>
        <a:ext cx="941697" cy="228616"/>
      </dsp:txXfrm>
    </dsp:sp>
    <dsp:sp modelId="{65163C28-FF1F-F542-AA37-1246B90759CB}">
      <dsp:nvSpPr>
        <dsp:cNvPr id="0" name=""/>
        <dsp:cNvSpPr/>
      </dsp:nvSpPr>
      <dsp:spPr>
        <a:xfrm>
          <a:off x="7812634" y="1638562"/>
          <a:ext cx="822964" cy="82296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BEDF1E6-5555-A449-A58A-2CFEA00AA594}">
      <dsp:nvSpPr>
        <dsp:cNvPr id="0" name=""/>
        <dsp:cNvSpPr/>
      </dsp:nvSpPr>
      <dsp:spPr>
        <a:xfrm flipH="1">
          <a:off x="7288077" y="1346193"/>
          <a:ext cx="1728922" cy="308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venir Book" charset="0"/>
              <a:ea typeface="Avenir Book" charset="0"/>
              <a:cs typeface="Avenir Book" charset="0"/>
            </a:rPr>
            <a:t>city run</a:t>
          </a:r>
          <a:endParaRPr lang="en-US" sz="1200" kern="1200" dirty="0">
            <a:solidFill>
              <a:schemeClr val="bg1"/>
            </a:solidFill>
            <a:latin typeface="Avenir Book" charset="0"/>
            <a:ea typeface="Avenir Book" charset="0"/>
            <a:cs typeface="Avenir Book" charset="0"/>
          </a:endParaRPr>
        </a:p>
      </dsp:txBody>
      <dsp:txXfrm>
        <a:off x="7288077" y="1346193"/>
        <a:ext cx="1728922" cy="308412"/>
      </dsp:txXfrm>
    </dsp:sp>
    <dsp:sp modelId="{D469C412-A01B-7545-BAB1-C5346F4F6C8B}">
      <dsp:nvSpPr>
        <dsp:cNvPr id="0" name=""/>
        <dsp:cNvSpPr/>
      </dsp:nvSpPr>
      <dsp:spPr>
        <a:xfrm>
          <a:off x="7785873" y="2852872"/>
          <a:ext cx="822964" cy="82296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3000" b="-13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1D433D4-BFE4-CE4E-835C-FCD8B0144267}">
      <dsp:nvSpPr>
        <dsp:cNvPr id="0" name=""/>
        <dsp:cNvSpPr/>
      </dsp:nvSpPr>
      <dsp:spPr>
        <a:xfrm>
          <a:off x="7780950" y="2527707"/>
          <a:ext cx="727595" cy="30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2">
                  <a:lumMod val="50000"/>
                </a:schemeClr>
              </a:solidFill>
              <a:latin typeface="Avenir Book" charset="0"/>
              <a:ea typeface="Avenir Book" charset="0"/>
              <a:cs typeface="Avenir Book" charset="0"/>
            </a:rPr>
            <a:t>park run</a:t>
          </a:r>
          <a:endParaRPr lang="en-US" sz="1200" kern="1200" dirty="0">
            <a:solidFill>
              <a:schemeClr val="accent2">
                <a:lumMod val="50000"/>
              </a:schemeClr>
            </a:solidFill>
            <a:latin typeface="Avenir Book" charset="0"/>
            <a:ea typeface="Avenir Book" charset="0"/>
            <a:cs typeface="Avenir Book" charset="0"/>
          </a:endParaRPr>
        </a:p>
      </dsp:txBody>
      <dsp:txXfrm>
        <a:off x="7780950" y="2527707"/>
        <a:ext cx="727595" cy="302034"/>
      </dsp:txXfrm>
    </dsp:sp>
    <dsp:sp modelId="{369C1193-5C00-6F45-93BC-325AB002D625}">
      <dsp:nvSpPr>
        <dsp:cNvPr id="0" name=""/>
        <dsp:cNvSpPr/>
      </dsp:nvSpPr>
      <dsp:spPr>
        <a:xfrm>
          <a:off x="7820539" y="4070428"/>
          <a:ext cx="822964" cy="82296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51E386-C880-0F47-8CC3-50B3B785E9B1}">
      <dsp:nvSpPr>
        <dsp:cNvPr id="0" name=""/>
        <dsp:cNvSpPr/>
      </dsp:nvSpPr>
      <dsp:spPr>
        <a:xfrm>
          <a:off x="7751178" y="3771880"/>
          <a:ext cx="865659" cy="275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accent2">
                  <a:lumMod val="50000"/>
                </a:schemeClr>
              </a:solidFill>
              <a:latin typeface="Avenir Book" charset="0"/>
              <a:ea typeface="Avenir Book" charset="0"/>
              <a:cs typeface="Avenir Book" charset="0"/>
            </a:rPr>
            <a:t>seaside run</a:t>
          </a:r>
          <a:endParaRPr lang="en-US" sz="1200" kern="1200" dirty="0">
            <a:solidFill>
              <a:schemeClr val="accent2">
                <a:lumMod val="50000"/>
              </a:schemeClr>
            </a:solidFill>
            <a:latin typeface="Avenir Book" charset="0"/>
            <a:ea typeface="Avenir Book" charset="0"/>
            <a:cs typeface="Avenir Book" charset="0"/>
          </a:endParaRPr>
        </a:p>
      </dsp:txBody>
      <dsp:txXfrm>
        <a:off x="7751178" y="3771880"/>
        <a:ext cx="865659" cy="27548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8360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kern="1200" cap="none" dirty="0" smtClean="0">
                <a:solidFill>
                  <a:schemeClr val="tx1"/>
                </a:solidFill>
                <a:effectLst/>
                <a:latin typeface="Arial"/>
                <a:ea typeface="Arial"/>
                <a:cs typeface="Arial"/>
                <a:sym typeface="Arial"/>
              </a:rPr>
              <a:t>https://</a:t>
            </a:r>
            <a:r>
              <a:rPr lang="en-US" sz="1100" b="0" i="0" u="none" strike="noStrike" kern="1200" cap="none" dirty="0" err="1" smtClean="0">
                <a:solidFill>
                  <a:schemeClr val="tx1"/>
                </a:solidFill>
                <a:effectLst/>
                <a:latin typeface="Arial"/>
                <a:ea typeface="Arial"/>
                <a:cs typeface="Arial"/>
                <a:sym typeface="Arial"/>
              </a:rPr>
              <a:t>privacyinternational.org</a:t>
            </a:r>
            <a:r>
              <a:rPr lang="en-US" sz="1100" b="0" i="0" u="none" strike="noStrike" kern="1200" cap="none" dirty="0" smtClean="0">
                <a:solidFill>
                  <a:schemeClr val="tx1"/>
                </a:solidFill>
                <a:effectLst/>
                <a:latin typeface="Arial"/>
                <a:ea typeface="Arial"/>
                <a:cs typeface="Arial"/>
                <a:sym typeface="Arial"/>
              </a:rPr>
              <a:t>/explainer/56/what-privacy:</a:t>
            </a:r>
          </a:p>
          <a:p>
            <a:r>
              <a:rPr lang="en-US" sz="1100" b="0" i="0" u="none" strike="noStrike" kern="1200" cap="none" dirty="0" smtClean="0">
                <a:solidFill>
                  <a:schemeClr val="tx1"/>
                </a:solidFill>
                <a:effectLst/>
                <a:latin typeface="Arial"/>
                <a:ea typeface="Arial"/>
                <a:cs typeface="Arial"/>
                <a:sym typeface="Arial"/>
              </a:rPr>
              <a:t>Privacy is a qualified, fundamental human right. The right to privacy is articulated in all of the major international and regional human rights instruments, including:</a:t>
            </a:r>
          </a:p>
          <a:p>
            <a:r>
              <a:rPr lang="en-US" sz="1100" b="0" i="0" u="none" strike="noStrike" kern="1200" cap="none" dirty="0" smtClean="0">
                <a:solidFill>
                  <a:schemeClr val="tx1"/>
                </a:solidFill>
                <a:effectLst/>
                <a:latin typeface="Arial"/>
                <a:ea typeface="Arial"/>
                <a:cs typeface="Arial"/>
                <a:sym typeface="Arial"/>
              </a:rPr>
              <a:t>The Universal Declaration of Human Rights articulates fundamental rights and freedoms for all. The General Assembly of the United Nations adopted the Declaration on 10 December 1948. </a:t>
            </a:r>
          </a:p>
          <a:p>
            <a:r>
              <a:rPr lang="en-US" sz="1100" b="0" i="0" u="none" strike="noStrike" kern="1200" cap="none" dirty="0" smtClean="0">
                <a:solidFill>
                  <a:schemeClr val="tx1"/>
                </a:solidFill>
                <a:effectLst/>
                <a:latin typeface="Arial"/>
                <a:ea typeface="Arial"/>
                <a:cs typeface="Arial"/>
                <a:sym typeface="Arial"/>
              </a:rPr>
              <a:t>The Universal Declaration is not a treaty, so it does not directly create legal obligations  (the</a:t>
            </a:r>
            <a:r>
              <a:rPr lang="en-US" sz="1100" b="0" i="0" u="none" strike="noStrike" kern="1200" cap="none" baseline="0" dirty="0" smtClean="0">
                <a:solidFill>
                  <a:schemeClr val="tx1"/>
                </a:solidFill>
                <a:effectLst/>
                <a:latin typeface="Arial"/>
                <a:ea typeface="Arial"/>
                <a:cs typeface="Arial"/>
                <a:sym typeface="Arial"/>
              </a:rPr>
              <a:t> breach  of which does not entail non compliance)</a:t>
            </a:r>
            <a:r>
              <a:rPr lang="en-US" sz="1100" b="0" i="0" u="none" strike="noStrike" kern="1200" cap="none" dirty="0" smtClean="0">
                <a:solidFill>
                  <a:schemeClr val="tx1"/>
                </a:solidFill>
                <a:effectLst/>
                <a:latin typeface="Arial"/>
                <a:ea typeface="Arial"/>
                <a:cs typeface="Arial"/>
                <a:sym typeface="Arial"/>
              </a:rPr>
              <a:t>for countries.</a:t>
            </a:r>
          </a:p>
          <a:p>
            <a:r>
              <a:rPr lang="en-US" sz="1100" b="0" i="0" u="none" strike="noStrike" kern="1200" cap="none" dirty="0" smtClean="0">
                <a:solidFill>
                  <a:schemeClr val="tx1"/>
                </a:solidFill>
                <a:effectLst/>
                <a:latin typeface="Arial"/>
                <a:ea typeface="Arial"/>
                <a:cs typeface="Arial"/>
                <a:sym typeface="Arial"/>
              </a:rPr>
              <a:t>However, it is an expression of the fundamental values which are shared by all members of the international community</a:t>
            </a:r>
          </a:p>
          <a:p>
            <a:endParaRPr lang="en-US" sz="1100" b="0" i="0" u="none" strike="noStrike" kern="1200" cap="none" dirty="0" smtClean="0">
              <a:solidFill>
                <a:schemeClr val="tx1"/>
              </a:solidFill>
              <a:effectLst/>
              <a:latin typeface="Arial"/>
              <a:ea typeface="Arial"/>
              <a:cs typeface="Arial"/>
              <a:sym typeface="Arial"/>
            </a:endParaRPr>
          </a:p>
          <a:p>
            <a:r>
              <a:rPr lang="en-US" sz="1100" b="0" i="0" u="none" strike="noStrike" kern="1200" cap="none" dirty="0" smtClean="0">
                <a:solidFill>
                  <a:schemeClr val="tx1"/>
                </a:solidFill>
                <a:effectLst/>
                <a:latin typeface="Arial"/>
                <a:ea typeface="Arial"/>
                <a:cs typeface="Arial"/>
                <a:sym typeface="Arial"/>
              </a:rPr>
              <a:t>United Nations Declaration of Human Rights (UDHR) 1948, Article 12: “No one shall be subjected to arbitrary interference with his privacy, family, home or correspondence, nor to attacks upon his </a:t>
            </a:r>
            <a:r>
              <a:rPr lang="en-US" sz="1100" b="0" i="0" u="none" strike="noStrike" kern="1200" cap="none" dirty="0" err="1" smtClean="0">
                <a:solidFill>
                  <a:schemeClr val="tx1"/>
                </a:solidFill>
                <a:effectLst/>
                <a:latin typeface="Arial"/>
                <a:ea typeface="Arial"/>
                <a:cs typeface="Arial"/>
                <a:sym typeface="Arial"/>
              </a:rPr>
              <a:t>honour</a:t>
            </a:r>
            <a:r>
              <a:rPr lang="en-US" sz="1100" b="0" i="0" u="none" strike="noStrike" kern="1200" cap="none" dirty="0" smtClean="0">
                <a:solidFill>
                  <a:schemeClr val="tx1"/>
                </a:solidFill>
                <a:effectLst/>
                <a:latin typeface="Arial"/>
                <a:ea typeface="Arial"/>
                <a:cs typeface="Arial"/>
                <a:sym typeface="Arial"/>
              </a:rPr>
              <a:t> and reputation. Everyone has the right to the protection of the law against such interference or attacks.”</a:t>
            </a:r>
            <a:br>
              <a:rPr lang="en-US" sz="1100" b="0" i="0" u="none" strike="noStrike" kern="1200" cap="none" dirty="0" smtClean="0">
                <a:solidFill>
                  <a:schemeClr val="tx1"/>
                </a:solidFill>
                <a:effectLst/>
                <a:latin typeface="Arial"/>
                <a:ea typeface="Arial"/>
                <a:cs typeface="Arial"/>
                <a:sym typeface="Arial"/>
              </a:rPr>
            </a:br>
            <a:r>
              <a:rPr lang="en-US" sz="1100" b="0" i="0" u="none" strike="noStrike" kern="1200" cap="none" dirty="0" smtClean="0">
                <a:solidFill>
                  <a:schemeClr val="tx1"/>
                </a:solidFill>
                <a:effectLst/>
                <a:latin typeface="Arial"/>
                <a:ea typeface="Arial"/>
                <a:cs typeface="Arial"/>
                <a:sym typeface="Arial"/>
              </a:rPr>
              <a:t>International Covenant on Civil and Political Rights (ICCPR) 1966, Article 17: “1. No one shall be subjected to arbitrary or unlawful interference with his privacy, family, home or correspondence, nor to unlawful attacks on his </a:t>
            </a:r>
            <a:r>
              <a:rPr lang="en-US" sz="1100" b="0" i="0" u="none" strike="noStrike" kern="1200" cap="none" dirty="0" err="1" smtClean="0">
                <a:solidFill>
                  <a:schemeClr val="tx1"/>
                </a:solidFill>
                <a:effectLst/>
                <a:latin typeface="Arial"/>
                <a:ea typeface="Arial"/>
                <a:cs typeface="Arial"/>
                <a:sym typeface="Arial"/>
              </a:rPr>
              <a:t>honour</a:t>
            </a:r>
            <a:r>
              <a:rPr lang="en-US" sz="1100" b="0" i="0" u="none" strike="noStrike" kern="1200" cap="none" dirty="0" smtClean="0">
                <a:solidFill>
                  <a:schemeClr val="tx1"/>
                </a:solidFill>
                <a:effectLst/>
                <a:latin typeface="Arial"/>
                <a:ea typeface="Arial"/>
                <a:cs typeface="Arial"/>
                <a:sym typeface="Arial"/>
              </a:rPr>
              <a:t> or reputation. 2. Everyone has the right to the protection of the law against such interference or attacks.”</a:t>
            </a:r>
          </a:p>
          <a:p>
            <a:r>
              <a:rPr lang="en-US" sz="1100" b="0"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endParaRPr lang="en-US" sz="1100" b="0" i="0" u="none" strike="noStrike" kern="1200" cap="none" dirty="0" smtClean="0">
              <a:solidFill>
                <a:schemeClr val="tx1"/>
              </a:solidFill>
              <a:effectLst/>
              <a:latin typeface="Arial"/>
              <a:ea typeface="Arial"/>
              <a:cs typeface="Arial"/>
              <a:sym typeface="Arial"/>
            </a:endParaRPr>
          </a:p>
          <a:p>
            <a:r>
              <a:rPr lang="en-US" sz="1100" b="0" i="0" u="none" strike="noStrike" kern="1200" cap="none" dirty="0" smtClean="0">
                <a:solidFill>
                  <a:schemeClr val="tx1"/>
                </a:solidFill>
                <a:effectLst/>
                <a:latin typeface="Arial"/>
                <a:ea typeface="Arial"/>
                <a:cs typeface="Arial"/>
                <a:sym typeface="Arial"/>
              </a:rPr>
              <a:t>Article 12 states that “No one shall be subjected to arbitrary interference with his privacy, family, home or correspondence, nor to attacks upon his </a:t>
            </a:r>
            <a:r>
              <a:rPr lang="en-US" sz="1100" b="0" i="0" u="none" strike="noStrike" kern="1200" cap="none" dirty="0" err="1" smtClean="0">
                <a:solidFill>
                  <a:schemeClr val="tx1"/>
                </a:solidFill>
                <a:effectLst/>
                <a:latin typeface="Arial"/>
                <a:ea typeface="Arial"/>
                <a:cs typeface="Arial"/>
                <a:sym typeface="Arial"/>
              </a:rPr>
              <a:t>honour</a:t>
            </a:r>
            <a:r>
              <a:rPr lang="en-US" sz="1100" b="0" i="0" u="none" strike="noStrike" kern="1200" cap="none" dirty="0" smtClean="0">
                <a:solidFill>
                  <a:schemeClr val="tx1"/>
                </a:solidFill>
                <a:effectLst/>
                <a:latin typeface="Arial"/>
                <a:ea typeface="Arial"/>
                <a:cs typeface="Arial"/>
                <a:sym typeface="Arial"/>
              </a:rPr>
              <a:t> and reputation. Everyone has the right to the protection of the law against such interference or attacks.”</a:t>
            </a:r>
          </a:p>
          <a:p>
            <a:r>
              <a:rPr lang="en-US" sz="1100" b="0" i="0" u="none" strike="noStrike" kern="1200" cap="none" dirty="0" smtClean="0">
                <a:solidFill>
                  <a:schemeClr val="tx1"/>
                </a:solidFill>
                <a:effectLst/>
                <a:latin typeface="Arial"/>
                <a:ea typeface="Arial"/>
                <a:cs typeface="Arial"/>
                <a:sym typeface="Arial"/>
              </a:rPr>
              <a:t>drafted by representatives from all over the world with a variety of legal and cultural backgrounds. </a:t>
            </a:r>
          </a:p>
          <a:p>
            <a:r>
              <a:rPr lang="en-US" sz="1100" b="0" i="0" u="none" strike="noStrike" kern="1200" cap="none" dirty="0" smtClean="0">
                <a:solidFill>
                  <a:schemeClr val="tx1"/>
                </a:solidFill>
                <a:effectLst/>
                <a:latin typeface="Arial"/>
                <a:ea typeface="Arial"/>
                <a:cs typeface="Arial"/>
                <a:sym typeface="Arial"/>
              </a:rPr>
              <a:t>Indonesian :</a:t>
            </a:r>
          </a:p>
          <a:p>
            <a:pPr rtl="0"/>
            <a:r>
              <a:rPr lang="en-US" sz="1100" b="1" i="0" u="none" strike="noStrike" kern="1200" cap="none" dirty="0" smtClean="0">
                <a:solidFill>
                  <a:schemeClr val="tx1"/>
                </a:solidFill>
                <a:effectLst/>
                <a:latin typeface="Arial"/>
                <a:ea typeface="Arial"/>
                <a:cs typeface="Arial"/>
                <a:sym typeface="Arial"/>
              </a:rPr>
              <a:t>Indonesian constitution</a:t>
            </a:r>
            <a:endParaRPr lang="en-US" sz="1100" b="0" i="1" u="none" strike="noStrike" kern="1200" cap="none" dirty="0" smtClean="0">
              <a:solidFill>
                <a:schemeClr val="tx1"/>
              </a:solidFill>
              <a:effectLst/>
              <a:latin typeface="Arial"/>
              <a:ea typeface="Arial"/>
              <a:cs typeface="Arial"/>
              <a:sym typeface="Arial"/>
            </a:endParaRPr>
          </a:p>
          <a:p>
            <a:pPr rtl="0"/>
            <a:r>
              <a:rPr lang="en-US" dirty="0" smtClean="0"/>
              <a:t>Article 28G (1) Every person shall have the right to protection of his/herself, family, </a:t>
            </a:r>
            <a:r>
              <a:rPr lang="en-US" dirty="0" err="1" smtClean="0"/>
              <a:t>honour</a:t>
            </a:r>
            <a:r>
              <a:rPr lang="en-US" dirty="0" smtClean="0"/>
              <a:t>, dignity, and property, and shall have the right to feel secure against and receive protection from the threat of fear to do or not do something that is a human right. (2) Every person shall have the right to be free from torture or inhumane and degrading treatment, and shall have the right to obtain political asylum from another country. </a:t>
            </a:r>
            <a:endParaRPr lang="en-US" sz="1100" b="0" i="0" u="none" strike="noStrike" kern="1200" cap="none" dirty="0" smtClean="0">
              <a:solidFill>
                <a:schemeClr val="tx1"/>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922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836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5280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kern="1200" cap="none" dirty="0" smtClean="0">
                <a:solidFill>
                  <a:schemeClr val="tx1"/>
                </a:solidFill>
                <a:effectLst/>
                <a:latin typeface="Arial"/>
                <a:ea typeface="Arial"/>
                <a:cs typeface="Arial"/>
                <a:sym typeface="Arial"/>
              </a:rPr>
              <a:t>https://</a:t>
            </a:r>
            <a:r>
              <a:rPr lang="en-US" sz="1100" b="0" i="0" u="none" strike="noStrike" kern="1200" cap="none" dirty="0" err="1" smtClean="0">
                <a:solidFill>
                  <a:schemeClr val="tx1"/>
                </a:solidFill>
                <a:effectLst/>
                <a:latin typeface="Arial"/>
                <a:ea typeface="Arial"/>
                <a:cs typeface="Arial"/>
                <a:sym typeface="Arial"/>
              </a:rPr>
              <a:t>privacyinternational.org</a:t>
            </a:r>
            <a:r>
              <a:rPr lang="en-US" sz="1100" b="0" i="0" u="none" strike="noStrike" kern="1200" cap="none" dirty="0" smtClean="0">
                <a:solidFill>
                  <a:schemeClr val="tx1"/>
                </a:solidFill>
                <a:effectLst/>
                <a:latin typeface="Arial"/>
                <a:ea typeface="Arial"/>
                <a:cs typeface="Arial"/>
                <a:sym typeface="Arial"/>
              </a:rPr>
              <a:t>/explainer/56/what-privacy:</a:t>
            </a:r>
          </a:p>
          <a:p>
            <a:r>
              <a:rPr lang="en-US" sz="1100" b="0" i="0" u="none" strike="noStrike" kern="1200" cap="none" dirty="0" smtClean="0">
                <a:solidFill>
                  <a:schemeClr val="tx1"/>
                </a:solidFill>
                <a:effectLst/>
                <a:latin typeface="Arial"/>
                <a:ea typeface="Arial"/>
                <a:cs typeface="Arial"/>
                <a:sym typeface="Arial"/>
              </a:rPr>
              <a:t>Privacy is a qualified, fundamental human right. The right to privacy is articulated in all of the major international and regional human rights instruments, including:</a:t>
            </a:r>
          </a:p>
          <a:p>
            <a:r>
              <a:rPr lang="en-US" sz="1100" b="0" i="0" u="none" strike="noStrike" kern="1200" cap="none" dirty="0" smtClean="0">
                <a:solidFill>
                  <a:schemeClr val="tx1"/>
                </a:solidFill>
                <a:effectLst/>
                <a:latin typeface="Arial"/>
                <a:ea typeface="Arial"/>
                <a:cs typeface="Arial"/>
                <a:sym typeface="Arial"/>
              </a:rPr>
              <a:t>The Universal Declaration of Human Rights articulates fundamental rights and freedoms for all. The General Assembly of the United Nations adopted the Declaration on 10 December 1948. </a:t>
            </a:r>
          </a:p>
          <a:p>
            <a:r>
              <a:rPr lang="en-US" sz="1100" b="0" i="0" u="none" strike="noStrike" kern="1200" cap="none" dirty="0" smtClean="0">
                <a:solidFill>
                  <a:schemeClr val="tx1"/>
                </a:solidFill>
                <a:effectLst/>
                <a:latin typeface="Arial"/>
                <a:ea typeface="Arial"/>
                <a:cs typeface="Arial"/>
                <a:sym typeface="Arial"/>
              </a:rPr>
              <a:t>The Universal Declaration is not a treaty, so it does not directly create legal obligations  (the</a:t>
            </a:r>
            <a:r>
              <a:rPr lang="en-US" sz="1100" b="0" i="0" u="none" strike="noStrike" kern="1200" cap="none" baseline="0" dirty="0" smtClean="0">
                <a:solidFill>
                  <a:schemeClr val="tx1"/>
                </a:solidFill>
                <a:effectLst/>
                <a:latin typeface="Arial"/>
                <a:ea typeface="Arial"/>
                <a:cs typeface="Arial"/>
                <a:sym typeface="Arial"/>
              </a:rPr>
              <a:t> breach  of which does not entail non compliance)</a:t>
            </a:r>
            <a:r>
              <a:rPr lang="en-US" sz="1100" b="0" i="0" u="none" strike="noStrike" kern="1200" cap="none" dirty="0" smtClean="0">
                <a:solidFill>
                  <a:schemeClr val="tx1"/>
                </a:solidFill>
                <a:effectLst/>
                <a:latin typeface="Arial"/>
                <a:ea typeface="Arial"/>
                <a:cs typeface="Arial"/>
                <a:sym typeface="Arial"/>
              </a:rPr>
              <a:t>for countries.</a:t>
            </a:r>
          </a:p>
          <a:p>
            <a:r>
              <a:rPr lang="en-US" sz="1100" b="0" i="0" u="none" strike="noStrike" kern="1200" cap="none" dirty="0" smtClean="0">
                <a:solidFill>
                  <a:schemeClr val="tx1"/>
                </a:solidFill>
                <a:effectLst/>
                <a:latin typeface="Arial"/>
                <a:ea typeface="Arial"/>
                <a:cs typeface="Arial"/>
                <a:sym typeface="Arial"/>
              </a:rPr>
              <a:t>However, it is an expression of the fundamental values which are shared by all members of the international community</a:t>
            </a:r>
          </a:p>
          <a:p>
            <a:endParaRPr lang="en-US" sz="1100" b="0" i="0" u="none" strike="noStrike" kern="1200" cap="none" dirty="0" smtClean="0">
              <a:solidFill>
                <a:schemeClr val="tx1"/>
              </a:solidFill>
              <a:effectLst/>
              <a:latin typeface="Arial"/>
              <a:ea typeface="Arial"/>
              <a:cs typeface="Arial"/>
              <a:sym typeface="Arial"/>
            </a:endParaRPr>
          </a:p>
          <a:p>
            <a:r>
              <a:rPr lang="en-US" sz="1100" b="0" i="0" u="none" strike="noStrike" kern="1200" cap="none" dirty="0" smtClean="0">
                <a:solidFill>
                  <a:schemeClr val="tx1"/>
                </a:solidFill>
                <a:effectLst/>
                <a:latin typeface="Arial"/>
                <a:ea typeface="Arial"/>
                <a:cs typeface="Arial"/>
                <a:sym typeface="Arial"/>
              </a:rPr>
              <a:t>United Nations Declaration of Human Rights (UDHR) 1948, Article 12: “No one shall be subjected to arbitrary interference with his privacy, family, home or correspondence, nor to attacks upon his </a:t>
            </a:r>
            <a:r>
              <a:rPr lang="en-US" sz="1100" b="0" i="0" u="none" strike="noStrike" kern="1200" cap="none" dirty="0" err="1" smtClean="0">
                <a:solidFill>
                  <a:schemeClr val="tx1"/>
                </a:solidFill>
                <a:effectLst/>
                <a:latin typeface="Arial"/>
                <a:ea typeface="Arial"/>
                <a:cs typeface="Arial"/>
                <a:sym typeface="Arial"/>
              </a:rPr>
              <a:t>honour</a:t>
            </a:r>
            <a:r>
              <a:rPr lang="en-US" sz="1100" b="0" i="0" u="none" strike="noStrike" kern="1200" cap="none" dirty="0" smtClean="0">
                <a:solidFill>
                  <a:schemeClr val="tx1"/>
                </a:solidFill>
                <a:effectLst/>
                <a:latin typeface="Arial"/>
                <a:ea typeface="Arial"/>
                <a:cs typeface="Arial"/>
                <a:sym typeface="Arial"/>
              </a:rPr>
              <a:t> and reputation. Everyone has the right to the protection of the law against such interference or attacks.”</a:t>
            </a:r>
            <a:br>
              <a:rPr lang="en-US" sz="1100" b="0" i="0" u="none" strike="noStrike" kern="1200" cap="none" dirty="0" smtClean="0">
                <a:solidFill>
                  <a:schemeClr val="tx1"/>
                </a:solidFill>
                <a:effectLst/>
                <a:latin typeface="Arial"/>
                <a:ea typeface="Arial"/>
                <a:cs typeface="Arial"/>
                <a:sym typeface="Arial"/>
              </a:rPr>
            </a:br>
            <a:r>
              <a:rPr lang="en-US" sz="1100" b="0" i="0" u="none" strike="noStrike" kern="1200" cap="none" dirty="0" smtClean="0">
                <a:solidFill>
                  <a:schemeClr val="tx1"/>
                </a:solidFill>
                <a:effectLst/>
                <a:latin typeface="Arial"/>
                <a:ea typeface="Arial"/>
                <a:cs typeface="Arial"/>
                <a:sym typeface="Arial"/>
              </a:rPr>
              <a:t>International Covenant on Civil and Political Rights (ICCPR) 1966, Article 17: “1. No one shall be subjected to arbitrary or unlawful interference with his privacy, family, home or correspondence, nor to unlawful attacks on his </a:t>
            </a:r>
            <a:r>
              <a:rPr lang="en-US" sz="1100" b="0" i="0" u="none" strike="noStrike" kern="1200" cap="none" dirty="0" err="1" smtClean="0">
                <a:solidFill>
                  <a:schemeClr val="tx1"/>
                </a:solidFill>
                <a:effectLst/>
                <a:latin typeface="Arial"/>
                <a:ea typeface="Arial"/>
                <a:cs typeface="Arial"/>
                <a:sym typeface="Arial"/>
              </a:rPr>
              <a:t>honour</a:t>
            </a:r>
            <a:r>
              <a:rPr lang="en-US" sz="1100" b="0" i="0" u="none" strike="noStrike" kern="1200" cap="none" dirty="0" smtClean="0">
                <a:solidFill>
                  <a:schemeClr val="tx1"/>
                </a:solidFill>
                <a:effectLst/>
                <a:latin typeface="Arial"/>
                <a:ea typeface="Arial"/>
                <a:cs typeface="Arial"/>
                <a:sym typeface="Arial"/>
              </a:rPr>
              <a:t> or reputation. 2. Everyone has the right to the protection of the law against such interference or attacks.”</a:t>
            </a:r>
          </a:p>
          <a:p>
            <a:r>
              <a:rPr lang="en-US" sz="1100" b="0"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endParaRPr lang="en-US" sz="1100" b="0" i="0" u="none" strike="noStrike" kern="1200" cap="none" dirty="0" smtClean="0">
              <a:solidFill>
                <a:schemeClr val="tx1"/>
              </a:solidFill>
              <a:effectLst/>
              <a:latin typeface="Arial"/>
              <a:ea typeface="Arial"/>
              <a:cs typeface="Arial"/>
              <a:sym typeface="Arial"/>
            </a:endParaRPr>
          </a:p>
          <a:p>
            <a:r>
              <a:rPr lang="en-US" sz="1100" b="0" i="0" u="none" strike="noStrike" kern="1200" cap="none" dirty="0" smtClean="0">
                <a:solidFill>
                  <a:schemeClr val="tx1"/>
                </a:solidFill>
                <a:effectLst/>
                <a:latin typeface="Arial"/>
                <a:ea typeface="Arial"/>
                <a:cs typeface="Arial"/>
                <a:sym typeface="Arial"/>
              </a:rPr>
              <a:t>Article 12 states that “No one shall be subjected to arbitrary interference with his privacy, family, home or correspondence, nor to attacks upon his </a:t>
            </a:r>
            <a:r>
              <a:rPr lang="en-US" sz="1100" b="0" i="0" u="none" strike="noStrike" kern="1200" cap="none" dirty="0" err="1" smtClean="0">
                <a:solidFill>
                  <a:schemeClr val="tx1"/>
                </a:solidFill>
                <a:effectLst/>
                <a:latin typeface="Arial"/>
                <a:ea typeface="Arial"/>
                <a:cs typeface="Arial"/>
                <a:sym typeface="Arial"/>
              </a:rPr>
              <a:t>honour</a:t>
            </a:r>
            <a:r>
              <a:rPr lang="en-US" sz="1100" b="0" i="0" u="none" strike="noStrike" kern="1200" cap="none" dirty="0" smtClean="0">
                <a:solidFill>
                  <a:schemeClr val="tx1"/>
                </a:solidFill>
                <a:effectLst/>
                <a:latin typeface="Arial"/>
                <a:ea typeface="Arial"/>
                <a:cs typeface="Arial"/>
                <a:sym typeface="Arial"/>
              </a:rPr>
              <a:t> and reputation. Everyone has the right to the protection of the law against such interference or attacks.”</a:t>
            </a:r>
          </a:p>
          <a:p>
            <a:r>
              <a:rPr lang="en-US" sz="1100" b="0" i="0" u="none" strike="noStrike" kern="1200" cap="none" dirty="0" smtClean="0">
                <a:solidFill>
                  <a:schemeClr val="tx1"/>
                </a:solidFill>
                <a:effectLst/>
                <a:latin typeface="Arial"/>
                <a:ea typeface="Arial"/>
                <a:cs typeface="Arial"/>
                <a:sym typeface="Arial"/>
              </a:rPr>
              <a:t>drafted by representatives from all over the world with a variety of legal and cultural backgrounds. </a:t>
            </a:r>
          </a:p>
          <a:p>
            <a:r>
              <a:rPr lang="en-US" sz="1100" b="0" i="0" u="none" strike="noStrike" kern="1200" cap="none" dirty="0" smtClean="0">
                <a:solidFill>
                  <a:schemeClr val="tx1"/>
                </a:solidFill>
                <a:effectLst/>
                <a:latin typeface="Arial"/>
                <a:ea typeface="Arial"/>
                <a:cs typeface="Arial"/>
                <a:sym typeface="Arial"/>
              </a:rPr>
              <a:t>Indonesian :</a:t>
            </a:r>
          </a:p>
          <a:p>
            <a:pPr rtl="0"/>
            <a:r>
              <a:rPr lang="en-US" sz="1100" b="1" i="0" u="none" strike="noStrike" kern="1200" cap="none" dirty="0" smtClean="0">
                <a:solidFill>
                  <a:schemeClr val="tx1"/>
                </a:solidFill>
                <a:effectLst/>
                <a:latin typeface="Arial"/>
                <a:ea typeface="Arial"/>
                <a:cs typeface="Arial"/>
                <a:sym typeface="Arial"/>
              </a:rPr>
              <a:t>Indonesian constitution</a:t>
            </a:r>
            <a:endParaRPr lang="en-US" sz="1100" b="0" i="1" u="none" strike="noStrike" kern="1200" cap="none" dirty="0" smtClean="0">
              <a:solidFill>
                <a:schemeClr val="tx1"/>
              </a:solidFill>
              <a:effectLst/>
              <a:latin typeface="Arial"/>
              <a:ea typeface="Arial"/>
              <a:cs typeface="Arial"/>
              <a:sym typeface="Arial"/>
            </a:endParaRPr>
          </a:p>
          <a:p>
            <a:pPr rtl="0"/>
            <a:r>
              <a:rPr lang="en-US" dirty="0" smtClean="0"/>
              <a:t>Article 28G (1) Every person shall have the right to protection of his/herself, family, </a:t>
            </a:r>
            <a:r>
              <a:rPr lang="en-US" dirty="0" err="1" smtClean="0"/>
              <a:t>honour</a:t>
            </a:r>
            <a:r>
              <a:rPr lang="en-US" dirty="0" smtClean="0"/>
              <a:t>, dignity, and property, and shall have the right to feel secure against and receive protection from the threat of fear to do or not do something that is a human right. (2) Every person shall have the right to be free from torture or inhumane and degrading treatment, and shall have the right to obtain political asylum from another country. </a:t>
            </a:r>
            <a:endParaRPr lang="en-US" sz="1100" b="0" i="0" u="none" strike="noStrike" kern="1200" cap="none" dirty="0" smtClean="0">
              <a:solidFill>
                <a:schemeClr val="tx1"/>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6150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645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423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The first global</a:t>
            </a:r>
            <a:r>
              <a:rPr lang="en-US" sz="1100" b="1" kern="1200" baseline="0" dirty="0" smtClean="0">
                <a:solidFill>
                  <a:schemeClr val="bg1">
                    <a:lumMod val="50000"/>
                  </a:schemeClr>
                </a:solidFill>
              </a:rPr>
              <a:t> statement of privacy as a human rights is articulated in the United Nation Declaration of Human Rights in 1948</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United Nations Declaration of Human Rights (UDHR) 1948, Article 12: (non legally binding)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 “No one shall be subjected to arbitrary interference with his privacy, family, home or correspondence, nor to attacks upon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and reputation.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kern="1200" dirty="0" smtClean="0">
                <a:solidFill>
                  <a:schemeClr val="bg1">
                    <a:lumMod val="50000"/>
                  </a:schemeClr>
                </a:solidFill>
              </a:rPr>
              <a:t>International Covenant on Civil and Political Rights (ICCPR) 1966, Article 17: (legally</a:t>
            </a:r>
            <a:r>
              <a:rPr lang="en-US" sz="1100" b="1" kern="1200" baseline="0" dirty="0" smtClean="0">
                <a:solidFill>
                  <a:schemeClr val="bg1">
                    <a:lumMod val="50000"/>
                  </a:schemeClr>
                </a:solidFill>
              </a:rPr>
              <a:t> binding treaty)</a:t>
            </a:r>
            <a:endParaRPr lang="en-US" sz="1100" b="1"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kern="1200" dirty="0" smtClean="0">
                <a:solidFill>
                  <a:schemeClr val="bg1">
                    <a:lumMod val="50000"/>
                  </a:schemeClr>
                </a:solidFill>
              </a:rPr>
              <a:t>“1. No one shall be subjected to arbitrary or unlawful interference with his privacy, family, home or correspondence, nor to unlawful attacks on his </a:t>
            </a:r>
            <a:r>
              <a:rPr lang="en-US" sz="1100" kern="1200" dirty="0" err="1" smtClean="0">
                <a:solidFill>
                  <a:schemeClr val="bg1">
                    <a:lumMod val="50000"/>
                  </a:schemeClr>
                </a:solidFill>
              </a:rPr>
              <a:t>honour</a:t>
            </a:r>
            <a:r>
              <a:rPr lang="en-US" sz="1100" kern="1200" dirty="0" smtClean="0">
                <a:solidFill>
                  <a:schemeClr val="bg1">
                    <a:lumMod val="50000"/>
                  </a:schemeClr>
                </a:solidFill>
              </a:rPr>
              <a:t> or reputation. 2. Everyone has the right to the protection of the law against such interference or attacks.”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kern="1200"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kern="1200" cap="none" dirty="0" smtClean="0">
                <a:solidFill>
                  <a:schemeClr val="tx1"/>
                </a:solidFill>
                <a:effectLst/>
                <a:latin typeface="Arial"/>
                <a:ea typeface="Arial"/>
                <a:cs typeface="Arial"/>
                <a:sym typeface="Arial"/>
              </a:rPr>
              <a:t>The right to privacy is also included in:</a:t>
            </a:r>
          </a:p>
          <a:p>
            <a:r>
              <a:rPr lang="en-US" sz="1100" b="0" i="0" u="none" strike="noStrike" kern="1200" cap="none" dirty="0" smtClean="0">
                <a:solidFill>
                  <a:schemeClr val="tx1"/>
                </a:solidFill>
                <a:effectLst/>
                <a:latin typeface="Arial"/>
                <a:ea typeface="Arial"/>
                <a:cs typeface="Arial"/>
                <a:sym typeface="Arial"/>
              </a:rPr>
              <a:t>Article 14 of the United Nations Convention on Migrant Workers;</a:t>
            </a:r>
          </a:p>
          <a:p>
            <a:r>
              <a:rPr lang="en-US" sz="1100" b="0" i="0" u="none" strike="noStrike" kern="1200" cap="none" dirty="0" smtClean="0">
                <a:solidFill>
                  <a:schemeClr val="tx1"/>
                </a:solidFill>
                <a:effectLst/>
                <a:latin typeface="Arial"/>
                <a:ea typeface="Arial"/>
                <a:cs typeface="Arial"/>
                <a:sym typeface="Arial"/>
              </a:rPr>
              <a:t>Article 16 of the UN Convention on the Rights of the Child;</a:t>
            </a:r>
          </a:p>
          <a:p>
            <a:r>
              <a:rPr lang="en-US" sz="1100" b="0" i="0" u="none" strike="noStrike" kern="1200" cap="none" dirty="0" smtClean="0">
                <a:solidFill>
                  <a:schemeClr val="tx1"/>
                </a:solidFill>
                <a:effectLst/>
                <a:latin typeface="Arial"/>
                <a:ea typeface="Arial"/>
                <a:cs typeface="Arial"/>
                <a:sym typeface="Arial"/>
              </a:rPr>
              <a:t>Article 10 of the African Charter on the Rights and Welfare of the Child;</a:t>
            </a:r>
          </a:p>
          <a:p>
            <a:r>
              <a:rPr lang="en-US" sz="1100" b="0" i="0" u="none" strike="noStrike" kern="1200" cap="none" dirty="0" smtClean="0">
                <a:solidFill>
                  <a:schemeClr val="tx1"/>
                </a:solidFill>
                <a:effectLst/>
                <a:latin typeface="Arial"/>
                <a:ea typeface="Arial"/>
                <a:cs typeface="Arial"/>
                <a:sym typeface="Arial"/>
              </a:rPr>
              <a:t>Article 4 of the African Union Principles on Freedom of Expression (the right of access to information);</a:t>
            </a:r>
          </a:p>
          <a:p>
            <a:r>
              <a:rPr lang="en-US" sz="1100" b="0" i="0" u="none" strike="noStrike" kern="1200" cap="none" dirty="0" smtClean="0">
                <a:solidFill>
                  <a:schemeClr val="tx1"/>
                </a:solidFill>
                <a:effectLst/>
                <a:latin typeface="Arial"/>
                <a:ea typeface="Arial"/>
                <a:cs typeface="Arial"/>
                <a:sym typeface="Arial"/>
              </a:rPr>
              <a:t>Article 11 of the American Convention on Human Rights;</a:t>
            </a:r>
          </a:p>
          <a:p>
            <a:r>
              <a:rPr lang="en-US" sz="1100" b="0" i="0" u="none" strike="noStrike" kern="1200" cap="none" dirty="0" smtClean="0">
                <a:solidFill>
                  <a:schemeClr val="tx1"/>
                </a:solidFill>
                <a:effectLst/>
                <a:latin typeface="Arial"/>
                <a:ea typeface="Arial"/>
                <a:cs typeface="Arial"/>
                <a:sym typeface="Arial"/>
              </a:rPr>
              <a:t>Article 5 of the American Declaration of the Rights and Duties of Man,</a:t>
            </a:r>
          </a:p>
          <a:p>
            <a:r>
              <a:rPr lang="en-US" sz="1100" b="0" i="0" u="none" strike="noStrike" kern="1200" cap="none" dirty="0" smtClean="0">
                <a:solidFill>
                  <a:schemeClr val="tx1"/>
                </a:solidFill>
                <a:effectLst/>
                <a:latin typeface="Arial"/>
                <a:ea typeface="Arial"/>
                <a:cs typeface="Arial"/>
                <a:sym typeface="Arial"/>
              </a:rPr>
              <a:t>Articles 16 and 21 of the Arab Charter on Human Rights;</a:t>
            </a:r>
          </a:p>
          <a:p>
            <a:r>
              <a:rPr lang="en-US" sz="1100" b="0" i="0" u="none" strike="noStrike" kern="1200" cap="none" dirty="0" smtClean="0">
                <a:solidFill>
                  <a:schemeClr val="tx1"/>
                </a:solidFill>
                <a:effectLst/>
                <a:latin typeface="Arial"/>
                <a:ea typeface="Arial"/>
                <a:cs typeface="Arial"/>
                <a:sym typeface="Arial"/>
              </a:rPr>
              <a:t>Article 21 of the ASEAN Human Rights Declaration; and</a:t>
            </a:r>
          </a:p>
          <a:p>
            <a:r>
              <a:rPr lang="en-US" sz="1100" b="0" i="0" u="none" strike="noStrike" kern="1200" cap="none" dirty="0" smtClean="0">
                <a:solidFill>
                  <a:schemeClr val="tx1"/>
                </a:solidFill>
                <a:effectLst/>
                <a:latin typeface="Arial"/>
                <a:ea typeface="Arial"/>
                <a:cs typeface="Arial"/>
                <a:sym typeface="Arial"/>
              </a:rPr>
              <a:t>Article 8 of the European Convention on Human Rights.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0845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88860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Corbel" charset="0"/>
                <a:ea typeface="Corbel" charset="0"/>
                <a:cs typeface="Corbel"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atin typeface="Corbel" charset="0"/>
                <a:ea typeface="Corbel" charset="0"/>
                <a:cs typeface="Corbel"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atin typeface="Corbel" charset="0"/>
                <a:ea typeface="Corbel" charset="0"/>
                <a:cs typeface="Corbel" charset="0"/>
              </a:defRPr>
            </a:lvl1pPr>
          </a:lstStyle>
          <a:p>
            <a:endParaRPr dirty="0"/>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Corbel" charset="0"/>
                <a:ea typeface="Corbel" charset="0"/>
                <a:cs typeface="Corbel" charset="0"/>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atin typeface="Corbel" charset="0"/>
                <a:ea typeface="Corbel" charset="0"/>
                <a:cs typeface="Corbel"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3" name="Google Shape;13;p2"/>
          <p:cNvSpPr txBox="1">
            <a:spLocks noGrp="1"/>
          </p:cNvSpPr>
          <p:nvPr>
            <p:ph type="ctrTitle"/>
          </p:nvPr>
        </p:nvSpPr>
        <p:spPr>
          <a:xfrm>
            <a:off x="2390267" y="1346527"/>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3600">
                <a:solidFill>
                  <a:schemeClr val="lt1"/>
                </a:solidFill>
                <a:latin typeface="Corbel" charset="0"/>
                <a:ea typeface="Corbel" charset="0"/>
                <a:cs typeface="Corbel"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14" name="Google Shape;14;p2"/>
          <p:cNvSpPr txBox="1">
            <a:spLocks noGrp="1"/>
          </p:cNvSpPr>
          <p:nvPr>
            <p:ph type="subTitle" idx="1"/>
          </p:nvPr>
        </p:nvSpPr>
        <p:spPr>
          <a:xfrm>
            <a:off x="2440849" y="3386018"/>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latin typeface="Corbel" charset="0"/>
                <a:ea typeface="Corbel" charset="0"/>
                <a:cs typeface="Corbel" charset="0"/>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dirty="0"/>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8111721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48"/>
        <p:cNvGrpSpPr/>
        <p:nvPr/>
      </p:nvGrpSpPr>
      <p:grpSpPr>
        <a:xfrm>
          <a:off x="0" y="0"/>
          <a:ext cx="0" cy="0"/>
          <a:chOff x="0" y="0"/>
          <a:chExt cx="0" cy="0"/>
        </a:xfrm>
      </p:grpSpPr>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602843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50" r:id="rId2"/>
    <p:sldLayoutId id="2147483656" r:id="rId3"/>
    <p:sldLayoutId id="2147483657" r:id="rId4"/>
    <p:sldLayoutId id="2147483658"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612376089"/>
              </p:ext>
            </p:extLst>
          </p:nvPr>
        </p:nvGraphicFramePr>
        <p:xfrm>
          <a:off x="-408215" y="879231"/>
          <a:ext cx="8972550" cy="3486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3200400" y="3396637"/>
            <a:ext cx="3886199" cy="1631216"/>
          </a:xfrm>
          <a:prstGeom prst="rect">
            <a:avLst/>
          </a:prstGeom>
          <a:noFill/>
        </p:spPr>
        <p:txBody>
          <a:bodyPr wrap="square" rtlCol="0">
            <a:spAutoFit/>
          </a:bodyPr>
          <a:lstStyle/>
          <a:p>
            <a:pPr lvl="0"/>
            <a:r>
              <a:rPr lang="en-US" sz="2000" dirty="0" smtClean="0">
                <a:solidFill>
                  <a:schemeClr val="tx1"/>
                </a:solidFill>
                <a:latin typeface="Avenir Book" charset="0"/>
                <a:ea typeface="Avenir Book" charset="0"/>
                <a:cs typeface="Avenir Book" charset="0"/>
              </a:rPr>
              <a:t>My name is Carla Moestafa. Indonesian living in Singapore</a:t>
            </a:r>
            <a:r>
              <a:rPr lang="en-US" sz="2000" dirty="0">
                <a:solidFill>
                  <a:schemeClr val="tx1"/>
                </a:solidFill>
                <a:latin typeface="Avenir Book" charset="0"/>
                <a:ea typeface="Avenir Book" charset="0"/>
                <a:cs typeface="Avenir Book" charset="0"/>
              </a:rPr>
              <a:t> </a:t>
            </a:r>
            <a:r>
              <a:rPr lang="en-US" sz="2000" dirty="0" smtClean="0">
                <a:solidFill>
                  <a:schemeClr val="tx1"/>
                </a:solidFill>
                <a:latin typeface="Avenir Book" charset="0"/>
                <a:ea typeface="Avenir Book" charset="0"/>
                <a:cs typeface="Avenir Book" charset="0"/>
              </a:rPr>
              <a:t>with education background in chemical engineering and project management</a:t>
            </a:r>
          </a:p>
        </p:txBody>
      </p:sp>
      <p:sp>
        <p:nvSpPr>
          <p:cNvPr id="3" name="TextBox 2"/>
          <p:cNvSpPr txBox="1"/>
          <p:nvPr/>
        </p:nvSpPr>
        <p:spPr>
          <a:xfrm>
            <a:off x="7543801" y="534706"/>
            <a:ext cx="1600199" cy="1846659"/>
          </a:xfrm>
          <a:prstGeom prst="rect">
            <a:avLst/>
          </a:prstGeom>
          <a:noFill/>
        </p:spPr>
        <p:txBody>
          <a:bodyPr wrap="square" rtlCol="0">
            <a:spAutoFit/>
          </a:bodyPr>
          <a:lstStyle/>
          <a:p>
            <a:r>
              <a:rPr lang="en-US" sz="1800" dirty="0" smtClean="0">
                <a:solidFill>
                  <a:schemeClr val="bg1">
                    <a:lumMod val="10000"/>
                    <a:lumOff val="90000"/>
                  </a:schemeClr>
                </a:solidFill>
                <a:latin typeface="Avenir Book" charset="0"/>
                <a:ea typeface="Avenir Book" charset="0"/>
                <a:cs typeface="Avenir Book" charset="0"/>
              </a:rPr>
              <a:t>I like running, walking and taking loads of pictures</a:t>
            </a:r>
            <a:r>
              <a:rPr lang="mr-IN" sz="1800" dirty="0" smtClean="0">
                <a:solidFill>
                  <a:schemeClr val="bg1">
                    <a:lumMod val="10000"/>
                    <a:lumOff val="90000"/>
                  </a:schemeClr>
                </a:solidFill>
                <a:latin typeface="Avenir Book" charset="0"/>
                <a:ea typeface="Avenir Book" charset="0"/>
                <a:cs typeface="Avenir Book" charset="0"/>
              </a:rPr>
              <a:t>…</a:t>
            </a:r>
            <a:r>
              <a:rPr lang="en-US" sz="1800" dirty="0" smtClean="0">
                <a:solidFill>
                  <a:schemeClr val="bg1">
                    <a:lumMod val="10000"/>
                    <a:lumOff val="90000"/>
                  </a:schemeClr>
                </a:solidFill>
                <a:latin typeface="Avenir Book" charset="0"/>
                <a:ea typeface="Avenir Book" charset="0"/>
                <a:cs typeface="Avenir Book" charset="0"/>
              </a:rPr>
              <a:t> </a:t>
            </a:r>
            <a:endParaRPr lang="en-US" dirty="0" smtClean="0">
              <a:solidFill>
                <a:schemeClr val="bg1">
                  <a:lumMod val="10000"/>
                  <a:lumOff val="90000"/>
                </a:schemeClr>
              </a:solidFill>
              <a:latin typeface="Avenir Book" charset="0"/>
              <a:ea typeface="Avenir Book" charset="0"/>
              <a:cs typeface="Avenir Book" charset="0"/>
            </a:endParaRPr>
          </a:p>
          <a:p>
            <a:endParaRPr lang="en-US" dirty="0">
              <a:solidFill>
                <a:schemeClr val="bg1">
                  <a:lumMod val="10000"/>
                  <a:lumOff val="90000"/>
                </a:schemeClr>
              </a:solidFill>
              <a:latin typeface="Avenir Book" charset="0"/>
              <a:ea typeface="Avenir Book" charset="0"/>
              <a:cs typeface="Avenir Book" charset="0"/>
            </a:endParaRPr>
          </a:p>
          <a:p>
            <a:endParaRPr lang="en-US" dirty="0">
              <a:solidFill>
                <a:schemeClr val="bg1">
                  <a:lumMod val="10000"/>
                  <a:lumOff val="90000"/>
                </a:schemeClr>
              </a:solidFill>
              <a:latin typeface="Avenir Book" charset="0"/>
              <a:ea typeface="Avenir Book" charset="0"/>
              <a:cs typeface="Avenir Book" charset="0"/>
            </a:endParaRPr>
          </a:p>
          <a:p>
            <a:endParaRPr lang="en-US" dirty="0">
              <a:solidFill>
                <a:schemeClr val="bg1">
                  <a:lumMod val="10000"/>
                  <a:lumOff val="90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061604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9" name="Rectangle 8"/>
          <p:cNvSpPr/>
          <p:nvPr/>
        </p:nvSpPr>
        <p:spPr>
          <a:xfrm>
            <a:off x="3459480" y="150912"/>
            <a:ext cx="2871299" cy="523220"/>
          </a:xfrm>
          <a:prstGeom prst="rect">
            <a:avLst/>
          </a:prstGeom>
        </p:spPr>
        <p:txBody>
          <a:bodyPr wrap="none">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POTENTIAL USE</a:t>
            </a:r>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22839" cy="5143500"/>
          </a:xfrm>
          <a:prstGeom prst="rect">
            <a:avLst/>
          </a:prstGeom>
        </p:spPr>
      </p:pic>
      <p:sp>
        <p:nvSpPr>
          <p:cNvPr id="6" name="TextBox 5"/>
          <p:cNvSpPr txBox="1"/>
          <p:nvPr/>
        </p:nvSpPr>
        <p:spPr>
          <a:xfrm>
            <a:off x="3459480" y="1153160"/>
            <a:ext cx="5323840" cy="2031325"/>
          </a:xfrm>
          <a:prstGeom prst="rect">
            <a:avLst/>
          </a:prstGeom>
          <a:noFill/>
        </p:spPr>
        <p:txBody>
          <a:bodyPr wrap="square" rtlCol="0">
            <a:spAutoFit/>
          </a:bodyPr>
          <a:lstStyle/>
          <a:p>
            <a:r>
              <a:rPr lang="en-US" sz="1800" dirty="0" smtClean="0">
                <a:solidFill>
                  <a:srgbClr val="202124"/>
                </a:solidFill>
                <a:latin typeface="Avenir Book" charset="0"/>
                <a:ea typeface="Avenir Book" charset="0"/>
                <a:cs typeface="Avenir Book" charset="0"/>
              </a:rPr>
              <a:t>Use in a recommender system, for examples:</a:t>
            </a:r>
          </a:p>
          <a:p>
            <a:endParaRPr lang="en-US" sz="1800" dirty="0">
              <a:solidFill>
                <a:srgbClr val="202124"/>
              </a:solidFill>
              <a:latin typeface="Avenir Book" charset="0"/>
              <a:ea typeface="Avenir Book" charset="0"/>
              <a:cs typeface="Avenir Book" charset="0"/>
            </a:endParaRPr>
          </a:p>
          <a:p>
            <a:pPr marL="342900" indent="-342900">
              <a:buFont typeface="Arial" charset="0"/>
              <a:buChar char="•"/>
            </a:pPr>
            <a:r>
              <a:rPr lang="en-US" sz="1800" dirty="0" smtClean="0">
                <a:solidFill>
                  <a:srgbClr val="202124"/>
                </a:solidFill>
                <a:latin typeface="Avenir Book" charset="0"/>
                <a:ea typeface="Avenir Book" charset="0"/>
                <a:cs typeface="Avenir Book" charset="0"/>
              </a:rPr>
              <a:t>Recommendation for similar routes nearby or in another city</a:t>
            </a:r>
            <a:endParaRPr lang="en-US" sz="1800" dirty="0">
              <a:solidFill>
                <a:srgbClr val="202124"/>
              </a:solidFill>
              <a:latin typeface="Avenir Book" charset="0"/>
              <a:ea typeface="Avenir Book" charset="0"/>
              <a:cs typeface="Avenir Book" charset="0"/>
            </a:endParaRPr>
          </a:p>
          <a:p>
            <a:pPr marL="342900" indent="-342900">
              <a:buFont typeface="Arial" charset="0"/>
              <a:buChar char="•"/>
            </a:pPr>
            <a:endParaRPr lang="en-US" sz="1800" dirty="0">
              <a:solidFill>
                <a:srgbClr val="202124"/>
              </a:solidFill>
              <a:latin typeface="Avenir Book" charset="0"/>
              <a:ea typeface="Avenir Book" charset="0"/>
              <a:cs typeface="Avenir Book" charset="0"/>
            </a:endParaRPr>
          </a:p>
          <a:p>
            <a:pPr marL="342900" indent="-342900">
              <a:buFont typeface="Arial" charset="0"/>
              <a:buChar char="•"/>
            </a:pPr>
            <a:r>
              <a:rPr lang="en-US" sz="1800" dirty="0" smtClean="0">
                <a:solidFill>
                  <a:srgbClr val="202124"/>
                </a:solidFill>
                <a:latin typeface="Avenir Book" charset="0"/>
                <a:ea typeface="Avenir Book" charset="0"/>
                <a:cs typeface="Avenir Book" charset="0"/>
              </a:rPr>
              <a:t>Recommendation for running apparel stores nearby, etc.</a:t>
            </a:r>
            <a:endParaRPr lang="en-US" sz="1800" dirty="0">
              <a:solidFill>
                <a:srgbClr val="202124"/>
              </a:solidFill>
              <a:latin typeface="Avenir Book" charset="0"/>
              <a:ea typeface="Avenir Book" charset="0"/>
              <a:cs typeface="Avenir Book" charset="0"/>
            </a:endParaRPr>
          </a:p>
        </p:txBody>
      </p:sp>
    </p:spTree>
    <p:extLst>
      <p:ext uri="{BB962C8B-B14F-4D97-AF65-F5344CB8AC3E}">
        <p14:creationId xmlns:p14="http://schemas.microsoft.com/office/powerpoint/2010/main" val="6777807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7" name="TextBox 6"/>
          <p:cNvSpPr txBox="1"/>
          <p:nvPr/>
        </p:nvSpPr>
        <p:spPr>
          <a:xfrm>
            <a:off x="3459480" y="1254760"/>
            <a:ext cx="5323840" cy="2031325"/>
          </a:xfrm>
          <a:prstGeom prst="rect">
            <a:avLst/>
          </a:prstGeom>
          <a:noFill/>
        </p:spPr>
        <p:txBody>
          <a:bodyPr wrap="square" rtlCol="0">
            <a:spAutoFit/>
          </a:bodyPr>
          <a:lstStyle/>
          <a:p>
            <a:pPr>
              <a:buClr>
                <a:schemeClr val="bg1">
                  <a:lumMod val="75000"/>
                  <a:lumOff val="25000"/>
                </a:schemeClr>
              </a:buClr>
            </a:pPr>
            <a:r>
              <a:rPr lang="en-US" sz="1800" b="1" dirty="0" smtClean="0">
                <a:solidFill>
                  <a:srgbClr val="00442A"/>
                </a:solidFill>
                <a:latin typeface="Avenir Book" charset="0"/>
                <a:ea typeface="Avenir Book" charset="0"/>
                <a:cs typeface="Avenir Book" charset="0"/>
              </a:rPr>
              <a:t>Despite the small dataset and similar features found within the pictures of different categories, the convnet model was able to classify the running  images reasonably well.</a:t>
            </a:r>
          </a:p>
          <a:p>
            <a:pPr>
              <a:buClr>
                <a:schemeClr val="bg1">
                  <a:lumMod val="75000"/>
                  <a:lumOff val="25000"/>
                </a:schemeClr>
              </a:buClr>
            </a:pPr>
            <a:endParaRPr lang="en-US" sz="1800" b="1" dirty="0">
              <a:solidFill>
                <a:srgbClr val="00442A"/>
              </a:solidFill>
              <a:latin typeface="Avenir Book" charset="0"/>
              <a:ea typeface="Avenir Book" charset="0"/>
              <a:cs typeface="Avenir Book" charset="0"/>
            </a:endParaRPr>
          </a:p>
          <a:p>
            <a:pPr>
              <a:buClr>
                <a:schemeClr val="bg1">
                  <a:lumMod val="75000"/>
                  <a:lumOff val="25000"/>
                </a:schemeClr>
              </a:buClr>
            </a:pPr>
            <a:r>
              <a:rPr lang="en-US" sz="1800" b="1" dirty="0">
                <a:solidFill>
                  <a:srgbClr val="00442A"/>
                </a:solidFill>
                <a:latin typeface="Avenir Book" charset="0"/>
                <a:ea typeface="Avenir Book" charset="0"/>
                <a:cs typeface="Avenir Book" charset="0"/>
              </a:rPr>
              <a:t>B</a:t>
            </a:r>
            <a:r>
              <a:rPr lang="en-US" sz="1800" b="1" dirty="0" smtClean="0">
                <a:solidFill>
                  <a:srgbClr val="00442A"/>
                </a:solidFill>
                <a:latin typeface="Avenir Book" charset="0"/>
                <a:ea typeface="Avenir Book" charset="0"/>
                <a:cs typeface="Avenir Book" charset="0"/>
              </a:rPr>
              <a:t>etter and more stable results might be  obtained with a larger dataset.</a:t>
            </a:r>
            <a:endParaRPr lang="en-US" sz="1800" b="1" dirty="0" smtClean="0">
              <a:solidFill>
                <a:srgbClr val="00442A"/>
              </a:solidFill>
              <a:latin typeface="Avenir Book" charset="0"/>
              <a:ea typeface="Avenir Book" charset="0"/>
              <a:cs typeface="Avenir Book" charset="0"/>
            </a:endParaRPr>
          </a:p>
        </p:txBody>
      </p:sp>
      <p:sp>
        <p:nvSpPr>
          <p:cNvPr id="9" name="Rectangle 8"/>
          <p:cNvSpPr/>
          <p:nvPr/>
        </p:nvSpPr>
        <p:spPr>
          <a:xfrm>
            <a:off x="3459480" y="392212"/>
            <a:ext cx="2674130" cy="523220"/>
          </a:xfrm>
          <a:prstGeom prst="rect">
            <a:avLst/>
          </a:prstGeom>
        </p:spPr>
        <p:txBody>
          <a:bodyPr wrap="none">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CONCLUSION</a:t>
            </a:r>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326946" cy="5143500"/>
          </a:xfrm>
          <a:prstGeom prst="rect">
            <a:avLst/>
          </a:prstGeom>
        </p:spPr>
      </p:pic>
    </p:spTree>
    <p:extLst>
      <p:ext uri="{BB962C8B-B14F-4D97-AF65-F5344CB8AC3E}">
        <p14:creationId xmlns:p14="http://schemas.microsoft.com/office/powerpoint/2010/main" val="2012276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469900" y="1738742"/>
            <a:ext cx="8157125"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dirty="0" smtClean="0">
                <a:latin typeface="Futura Medium" charset="0"/>
                <a:ea typeface="Futura Medium" charset="0"/>
                <a:cs typeface="Futura Medium" charset="0"/>
              </a:rPr>
              <a:t>Classifying Running </a:t>
            </a:r>
            <a:r>
              <a:rPr lang="en-US" b="0" dirty="0" smtClean="0">
                <a:latin typeface="Futura Medium" charset="0"/>
                <a:ea typeface="Futura Medium" charset="0"/>
                <a:cs typeface="Futura Medium" charset="0"/>
              </a:rPr>
              <a:t>Routes</a:t>
            </a:r>
            <a:endParaRPr b="0" dirty="0">
              <a:latin typeface="Futura Medium" charset="0"/>
              <a:ea typeface="Futura Medium" charset="0"/>
              <a:cs typeface="Futura Medium" charset="0"/>
            </a:endParaRPr>
          </a:p>
        </p:txBody>
      </p:sp>
      <p:sp>
        <p:nvSpPr>
          <p:cNvPr id="73" name="Google Shape;73;p13"/>
          <p:cNvSpPr txBox="1">
            <a:spLocks noGrp="1"/>
          </p:cNvSpPr>
          <p:nvPr>
            <p:ph type="subTitle" idx="1"/>
          </p:nvPr>
        </p:nvSpPr>
        <p:spPr>
          <a:xfrm>
            <a:off x="2812500" y="3634064"/>
            <a:ext cx="6331500" cy="12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200" dirty="0" smtClean="0"/>
              <a:t>Carla Moestafa</a:t>
            </a:r>
          </a:p>
          <a:p>
            <a:pPr marL="0" lvl="0" indent="0" algn="r" rtl="0">
              <a:spcBef>
                <a:spcPts val="0"/>
              </a:spcBef>
              <a:spcAft>
                <a:spcPts val="0"/>
              </a:spcAft>
              <a:buNone/>
            </a:pPr>
            <a:r>
              <a:rPr lang="en-US" sz="1200" dirty="0" smtClean="0"/>
              <a:t>METIS </a:t>
            </a:r>
            <a:r>
              <a:rPr lang="en-US" sz="1200" dirty="0" smtClean="0"/>
              <a:t>DS Winter </a:t>
            </a:r>
            <a:r>
              <a:rPr lang="en-US" sz="1200" dirty="0" smtClean="0"/>
              <a:t>2021 Final Project</a:t>
            </a:r>
            <a:r>
              <a:rPr lang="en-US" sz="1200" dirty="0" smtClean="0"/>
              <a:t> </a:t>
            </a:r>
            <a:r>
              <a:rPr lang="en-US" sz="1200" dirty="0" smtClean="0"/>
              <a:t> </a:t>
            </a:r>
            <a:endParaRPr sz="1200" b="1" dirty="0"/>
          </a:p>
        </p:txBody>
      </p:sp>
      <p:grpSp>
        <p:nvGrpSpPr>
          <p:cNvPr id="6" name="Group 5"/>
          <p:cNvGrpSpPr/>
          <p:nvPr/>
        </p:nvGrpSpPr>
        <p:grpSpPr>
          <a:xfrm>
            <a:off x="0" y="4878822"/>
            <a:ext cx="9144000" cy="277378"/>
            <a:chOff x="0" y="4878822"/>
            <a:chExt cx="9144000" cy="277378"/>
          </a:xfrm>
        </p:grpSpPr>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3108960" y="4881880"/>
              <a:ext cx="3108960" cy="274320"/>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val="0"/>
                </a:ext>
              </a:extLst>
            </a:blip>
            <a:stretch>
              <a:fillRect/>
            </a:stretch>
          </p:blipFill>
          <p:spPr>
            <a:xfrm>
              <a:off x="6217920" y="4881880"/>
              <a:ext cx="2926080" cy="274320"/>
            </a:xfrm>
            <a:prstGeom prst="rect">
              <a:avLst/>
            </a:prstGeom>
          </p:spPr>
        </p:pic>
        <p:pic>
          <p:nvPicPr>
            <p:cNvPr id="5" name="Picture 4"/>
            <p:cNvPicPr>
              <a:picLocks/>
            </p:cNvPicPr>
            <p:nvPr/>
          </p:nvPicPr>
          <p:blipFill>
            <a:blip r:embed="rId5">
              <a:extLst>
                <a:ext uri="{28A0092B-C50C-407E-A947-70E740481C1C}">
                  <a14:useLocalDpi xmlns:a14="http://schemas.microsoft.com/office/drawing/2010/main" val="0"/>
                </a:ext>
              </a:extLst>
            </a:blip>
            <a:stretch>
              <a:fillRect/>
            </a:stretch>
          </p:blipFill>
          <p:spPr>
            <a:xfrm>
              <a:off x="0" y="4878822"/>
              <a:ext cx="3108960" cy="27432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graphicFrame>
        <p:nvGraphicFramePr>
          <p:cNvPr id="23" name="Diagram 22"/>
          <p:cNvGraphicFramePr/>
          <p:nvPr>
            <p:extLst>
              <p:ext uri="{D42A27DB-BD31-4B8C-83A1-F6EECF244321}">
                <p14:modId xmlns:p14="http://schemas.microsoft.com/office/powerpoint/2010/main" val="192689811"/>
              </p:ext>
            </p:extLst>
          </p:nvPr>
        </p:nvGraphicFramePr>
        <p:xfrm>
          <a:off x="127000" y="0"/>
          <a:ext cx="9017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23"/>
          <p:cNvGrpSpPr/>
          <p:nvPr/>
        </p:nvGrpSpPr>
        <p:grpSpPr>
          <a:xfrm>
            <a:off x="3612908" y="2071822"/>
            <a:ext cx="914400" cy="857250"/>
            <a:chOff x="1285875" y="1952625"/>
            <a:chExt cx="914400" cy="857250"/>
          </a:xfrm>
          <a:solidFill>
            <a:schemeClr val="bg1">
              <a:lumMod val="50000"/>
              <a:lumOff val="50000"/>
            </a:schemeClr>
          </a:solidFill>
        </p:grpSpPr>
        <p:sp>
          <p:nvSpPr>
            <p:cNvPr id="25" name="Rectangle 24"/>
            <p:cNvSpPr/>
            <p:nvPr/>
          </p:nvSpPr>
          <p:spPr>
            <a:xfrm>
              <a:off x="1285875" y="1952625"/>
              <a:ext cx="733425" cy="695325"/>
            </a:xfrm>
            <a:prstGeom prst="rect">
              <a:avLst/>
            </a:prstGeom>
            <a:grp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71600" y="2038350"/>
              <a:ext cx="733425" cy="695325"/>
            </a:xfrm>
            <a:prstGeom prst="rect">
              <a:avLst/>
            </a:prstGeom>
            <a:grp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66850" y="2114550"/>
              <a:ext cx="733425" cy="695325"/>
            </a:xfrm>
            <a:prstGeom prst="rect">
              <a:avLst/>
            </a:prstGeom>
            <a:grp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5537381" y="2264384"/>
            <a:ext cx="450854" cy="472125"/>
            <a:chOff x="2733676" y="2152651"/>
            <a:chExt cx="450854" cy="472125"/>
          </a:xfrm>
          <a:solidFill>
            <a:schemeClr val="bg1">
              <a:lumMod val="75000"/>
              <a:lumOff val="25000"/>
            </a:schemeClr>
          </a:solidFill>
        </p:grpSpPr>
        <p:sp>
          <p:nvSpPr>
            <p:cNvPr id="29" name="Rectangle 28"/>
            <p:cNvSpPr/>
            <p:nvPr/>
          </p:nvSpPr>
          <p:spPr>
            <a:xfrm>
              <a:off x="2733676" y="2152651"/>
              <a:ext cx="342900" cy="361950"/>
            </a:xfrm>
            <a:prstGeom prst="rect">
              <a:avLst/>
            </a:prstGeom>
            <a:grpFill/>
            <a:ln w="1270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0" name="Rectangle 29"/>
            <p:cNvSpPr/>
            <p:nvPr/>
          </p:nvSpPr>
          <p:spPr>
            <a:xfrm>
              <a:off x="2787653" y="2205037"/>
              <a:ext cx="342900" cy="361950"/>
            </a:xfrm>
            <a:prstGeom prst="rect">
              <a:avLst/>
            </a:prstGeom>
            <a:grpFill/>
            <a:ln w="1270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sp>
          <p:nvSpPr>
            <p:cNvPr id="31" name="Rectangle 30"/>
            <p:cNvSpPr/>
            <p:nvPr/>
          </p:nvSpPr>
          <p:spPr>
            <a:xfrm>
              <a:off x="2841630" y="2262826"/>
              <a:ext cx="342900" cy="361950"/>
            </a:xfrm>
            <a:prstGeom prst="rect">
              <a:avLst/>
            </a:prstGeom>
            <a:grpFill/>
            <a:ln w="1270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50000"/>
                  </a:schemeClr>
                </a:solidFill>
              </a:endParaRPr>
            </a:p>
          </p:txBody>
        </p:sp>
      </p:grpSp>
      <p:grpSp>
        <p:nvGrpSpPr>
          <p:cNvPr id="32" name="Group 31"/>
          <p:cNvGrpSpPr/>
          <p:nvPr/>
        </p:nvGrpSpPr>
        <p:grpSpPr>
          <a:xfrm>
            <a:off x="7023709" y="2336936"/>
            <a:ext cx="190500" cy="372425"/>
            <a:chOff x="3676650" y="2178371"/>
            <a:chExt cx="190500" cy="372425"/>
          </a:xfrm>
          <a:solidFill>
            <a:schemeClr val="bg1">
              <a:lumMod val="10000"/>
              <a:lumOff val="90000"/>
            </a:schemeClr>
          </a:solidFill>
        </p:grpSpPr>
        <p:sp>
          <p:nvSpPr>
            <p:cNvPr id="33" name="Rectangle 32"/>
            <p:cNvSpPr/>
            <p:nvPr/>
          </p:nvSpPr>
          <p:spPr>
            <a:xfrm>
              <a:off x="3676650" y="2397760"/>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676650" y="2178371"/>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676650" y="2451101"/>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676650" y="2235200"/>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676650" y="2289179"/>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676650" y="2341882"/>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676650" y="2505077"/>
              <a:ext cx="190500" cy="45719"/>
            </a:xfrm>
            <a:prstGeom prst="rect">
              <a:avLst/>
            </a:prstGeom>
            <a:grp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ight Arrow 39"/>
          <p:cNvSpPr/>
          <p:nvPr/>
        </p:nvSpPr>
        <p:spPr>
          <a:xfrm>
            <a:off x="4895821" y="2505023"/>
            <a:ext cx="165100" cy="45719"/>
          </a:xfrm>
          <a:prstGeom prst="righ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6464161" y="2521717"/>
            <a:ext cx="165100" cy="45719"/>
          </a:xfrm>
          <a:prstGeom prst="righ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359827" y="3269775"/>
            <a:ext cx="1693092" cy="276999"/>
          </a:xfrm>
          <a:prstGeom prst="rect">
            <a:avLst/>
          </a:prstGeom>
          <a:noFill/>
        </p:spPr>
        <p:txBody>
          <a:bodyPr wrap="none" rtlCol="0">
            <a:spAutoFit/>
          </a:bodyPr>
          <a:lstStyle/>
          <a:p>
            <a:r>
              <a:rPr lang="en-US" sz="1200" dirty="0">
                <a:solidFill>
                  <a:schemeClr val="accent1"/>
                </a:solidFill>
                <a:latin typeface="American Typewriter" charset="0"/>
                <a:ea typeface="American Typewriter" charset="0"/>
                <a:cs typeface="American Typewriter" charset="0"/>
              </a:rPr>
              <a:t>c</a:t>
            </a:r>
            <a:r>
              <a:rPr lang="en-US" sz="1200" dirty="0" smtClean="0">
                <a:solidFill>
                  <a:schemeClr val="accent1"/>
                </a:solidFill>
                <a:latin typeface="American Typewriter" charset="0"/>
                <a:ea typeface="American Typewriter" charset="0"/>
                <a:cs typeface="American Typewriter" charset="0"/>
              </a:rPr>
              <a:t>onvolution layer(s)</a:t>
            </a:r>
            <a:endParaRPr lang="en-US" sz="1200" dirty="0">
              <a:solidFill>
                <a:schemeClr val="accent1"/>
              </a:solidFill>
              <a:latin typeface="American Typewriter" charset="0"/>
              <a:ea typeface="American Typewriter" charset="0"/>
              <a:cs typeface="American Typewriter" charset="0"/>
            </a:endParaRPr>
          </a:p>
        </p:txBody>
      </p:sp>
      <p:sp>
        <p:nvSpPr>
          <p:cNvPr id="43" name="TextBox 42"/>
          <p:cNvSpPr txBox="1"/>
          <p:nvPr/>
        </p:nvSpPr>
        <p:spPr>
          <a:xfrm>
            <a:off x="5192335" y="3264959"/>
            <a:ext cx="1361270" cy="276999"/>
          </a:xfrm>
          <a:prstGeom prst="rect">
            <a:avLst/>
          </a:prstGeom>
          <a:noFill/>
        </p:spPr>
        <p:txBody>
          <a:bodyPr wrap="none" rtlCol="0">
            <a:spAutoFit/>
          </a:bodyPr>
          <a:lstStyle/>
          <a:p>
            <a:r>
              <a:rPr lang="en-US" sz="1200" dirty="0">
                <a:solidFill>
                  <a:schemeClr val="accent1"/>
                </a:solidFill>
                <a:latin typeface="American Typewriter" charset="0"/>
                <a:ea typeface="American Typewriter" charset="0"/>
                <a:cs typeface="American Typewriter" charset="0"/>
              </a:rPr>
              <a:t>p</a:t>
            </a:r>
            <a:r>
              <a:rPr lang="en-US" sz="1200" dirty="0" smtClean="0">
                <a:solidFill>
                  <a:schemeClr val="accent1"/>
                </a:solidFill>
                <a:latin typeface="American Typewriter" charset="0"/>
                <a:ea typeface="American Typewriter" charset="0"/>
                <a:cs typeface="American Typewriter" charset="0"/>
              </a:rPr>
              <a:t>ooling layer(s)</a:t>
            </a:r>
            <a:endParaRPr lang="en-US" sz="1200" dirty="0">
              <a:solidFill>
                <a:schemeClr val="accent1"/>
              </a:solidFill>
              <a:latin typeface="American Typewriter" charset="0"/>
              <a:ea typeface="American Typewriter" charset="0"/>
              <a:cs typeface="American Typewriter" charset="0"/>
            </a:endParaRPr>
          </a:p>
        </p:txBody>
      </p:sp>
      <p:sp>
        <p:nvSpPr>
          <p:cNvPr id="44" name="TextBox 43"/>
          <p:cNvSpPr txBox="1"/>
          <p:nvPr/>
        </p:nvSpPr>
        <p:spPr>
          <a:xfrm>
            <a:off x="6551973" y="3264960"/>
            <a:ext cx="1292341" cy="276999"/>
          </a:xfrm>
          <a:prstGeom prst="rect">
            <a:avLst/>
          </a:prstGeom>
          <a:noFill/>
        </p:spPr>
        <p:txBody>
          <a:bodyPr wrap="none" rtlCol="0">
            <a:spAutoFit/>
          </a:bodyPr>
          <a:lstStyle/>
          <a:p>
            <a:r>
              <a:rPr lang="en-US" sz="1200" dirty="0">
                <a:solidFill>
                  <a:schemeClr val="accent1"/>
                </a:solidFill>
                <a:latin typeface="American Typewriter" charset="0"/>
                <a:ea typeface="American Typewriter" charset="0"/>
                <a:cs typeface="American Typewriter" charset="0"/>
              </a:rPr>
              <a:t> </a:t>
            </a:r>
            <a:r>
              <a:rPr lang="en-US" sz="1200" dirty="0" smtClean="0">
                <a:solidFill>
                  <a:schemeClr val="accent1"/>
                </a:solidFill>
                <a:latin typeface="American Typewriter" charset="0"/>
                <a:ea typeface="American Typewriter" charset="0"/>
                <a:cs typeface="American Typewriter" charset="0"/>
              </a:rPr>
              <a:t>dense layer(s)</a:t>
            </a:r>
            <a:endParaRPr lang="en-US" sz="1200" dirty="0">
              <a:solidFill>
                <a:schemeClr val="accent1"/>
              </a:solidFill>
              <a:latin typeface="American Typewriter" charset="0"/>
              <a:ea typeface="American Typewriter" charset="0"/>
              <a:cs typeface="American Typewriter" charset="0"/>
            </a:endParaRPr>
          </a:p>
        </p:txBody>
      </p:sp>
      <p:sp>
        <p:nvSpPr>
          <p:cNvPr id="45" name="TextBox 44"/>
          <p:cNvSpPr txBox="1"/>
          <p:nvPr/>
        </p:nvSpPr>
        <p:spPr>
          <a:xfrm>
            <a:off x="362543" y="191608"/>
            <a:ext cx="6353750" cy="1384995"/>
          </a:xfrm>
          <a:prstGeom prst="rect">
            <a:avLst/>
          </a:prstGeom>
          <a:noFill/>
        </p:spPr>
        <p:txBody>
          <a:bodyPr wrap="square" rtlCol="0">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Image classification using convolutional neural networks</a:t>
            </a:r>
          </a:p>
          <a:p>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spTree>
    <p:extLst>
      <p:ext uri="{BB962C8B-B14F-4D97-AF65-F5344CB8AC3E}">
        <p14:creationId xmlns:p14="http://schemas.microsoft.com/office/powerpoint/2010/main" val="9861659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9" name="Rectangle 8"/>
          <p:cNvSpPr/>
          <p:nvPr/>
        </p:nvSpPr>
        <p:spPr>
          <a:xfrm>
            <a:off x="3459480" y="396314"/>
            <a:ext cx="1737976" cy="523220"/>
          </a:xfrm>
          <a:prstGeom prst="rect">
            <a:avLst/>
          </a:prstGeom>
        </p:spPr>
        <p:txBody>
          <a:bodyPr wrap="none">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DATASET</a:t>
            </a:r>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22839" cy="5143500"/>
          </a:xfrm>
          <a:prstGeom prst="rect">
            <a:avLst/>
          </a:prstGeom>
        </p:spPr>
      </p:pic>
      <p:sp>
        <p:nvSpPr>
          <p:cNvPr id="6" name="TextBox 5"/>
          <p:cNvSpPr txBox="1"/>
          <p:nvPr/>
        </p:nvSpPr>
        <p:spPr>
          <a:xfrm>
            <a:off x="3459480" y="1172343"/>
            <a:ext cx="5323840" cy="3293209"/>
          </a:xfrm>
          <a:prstGeom prst="rect">
            <a:avLst/>
          </a:prstGeom>
          <a:noFill/>
        </p:spPr>
        <p:txBody>
          <a:bodyPr wrap="square" rtlCol="0">
            <a:spAutoFit/>
          </a:bodyPr>
          <a:lstStyle/>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500 running route screenshots </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Resize to 224 x 224</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4 classes: </a:t>
            </a:r>
          </a:p>
          <a:p>
            <a:pPr>
              <a:buClr>
                <a:schemeClr val="bg1">
                  <a:lumMod val="75000"/>
                  <a:lumOff val="25000"/>
                </a:schemeClr>
              </a:buClr>
            </a:pPr>
            <a:r>
              <a:rPr lang="en-US" sz="1600" b="1" dirty="0" smtClean="0">
                <a:solidFill>
                  <a:schemeClr val="bg1">
                    <a:lumMod val="90000"/>
                    <a:lumOff val="10000"/>
                  </a:schemeClr>
                </a:solidFill>
                <a:latin typeface="Avenir Book" charset="0"/>
                <a:ea typeface="Avenir Book" charset="0"/>
                <a:cs typeface="Avenir Book" charset="0"/>
              </a:rPr>
              <a:t>     city run, park run, riverside run and seaside run</a:t>
            </a:r>
          </a:p>
          <a:p>
            <a:pPr>
              <a:buClr>
                <a:schemeClr val="bg1">
                  <a:lumMod val="75000"/>
                  <a:lumOff val="25000"/>
                </a:schemeClr>
              </a:buCl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Train &amp; Validation: 400 pictures (100/class)</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Test: 100 pictures (25/class)</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Data Augmentation also included during the modeling</a:t>
            </a:r>
            <a:endParaRPr lang="en-US" sz="1600" b="1" dirty="0">
              <a:solidFill>
                <a:schemeClr val="bg1">
                  <a:lumMod val="90000"/>
                  <a:lumOff val="10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612927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9" name="Rectangle 8"/>
          <p:cNvSpPr/>
          <p:nvPr/>
        </p:nvSpPr>
        <p:spPr>
          <a:xfrm>
            <a:off x="3459480" y="392212"/>
            <a:ext cx="4288353" cy="523220"/>
          </a:xfrm>
          <a:prstGeom prst="rect">
            <a:avLst/>
          </a:prstGeom>
        </p:spPr>
        <p:txBody>
          <a:bodyPr wrap="none">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DATA AUGMENTATION</a:t>
            </a:r>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22839" cy="5143500"/>
          </a:xfrm>
          <a:prstGeom prst="rect">
            <a:avLst/>
          </a:prstGeom>
        </p:spPr>
      </p:pic>
      <p:sp>
        <p:nvSpPr>
          <p:cNvPr id="4" name="TextBox 3"/>
          <p:cNvSpPr txBox="1"/>
          <p:nvPr/>
        </p:nvSpPr>
        <p:spPr>
          <a:xfrm>
            <a:off x="7042992" y="479502"/>
            <a:ext cx="1774845" cy="307777"/>
          </a:xfrm>
          <a:prstGeom prst="rect">
            <a:avLst/>
          </a:prstGeom>
          <a:noFill/>
        </p:spPr>
        <p:txBody>
          <a:bodyPr wrap="none" rtlCol="0">
            <a:spAutoFit/>
          </a:bodyPr>
          <a:lstStyle/>
          <a:p>
            <a:r>
              <a:rPr lang="mr-IN" dirty="0" smtClean="0"/>
              <a:t>                              </a:t>
            </a:r>
            <a:r>
              <a:rPr lang="en-US" dirty="0" smtClean="0"/>
              <a:t>  </a:t>
            </a:r>
            <a:endParaRPr lang="en-US" dirty="0"/>
          </a:p>
        </p:txBody>
      </p:sp>
      <p:sp>
        <p:nvSpPr>
          <p:cNvPr id="10" name="TextBox 9"/>
          <p:cNvSpPr txBox="1"/>
          <p:nvPr/>
        </p:nvSpPr>
        <p:spPr>
          <a:xfrm>
            <a:off x="3459480" y="1172343"/>
            <a:ext cx="5481320" cy="2800767"/>
          </a:xfrm>
          <a:prstGeom prst="rect">
            <a:avLst/>
          </a:prstGeom>
          <a:noFill/>
        </p:spPr>
        <p:txBody>
          <a:bodyPr wrap="square" rtlCol="0">
            <a:spAutoFit/>
          </a:bodyPr>
          <a:lstStyle/>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Rotation: 	10 -40	(10)</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Width shift: 	0.1 – 1	(0.5)</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Height shift: 	0.1 – 0.5	(0.1)</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Zoom: 	0.1 – 1.5	(0.5)</a:t>
            </a:r>
          </a:p>
          <a:p>
            <a:pPr marL="285750" indent="-285750">
              <a:buClr>
                <a:schemeClr val="bg1">
                  <a:lumMod val="75000"/>
                  <a:lumOff val="25000"/>
                </a:schemeClr>
              </a:buClr>
              <a:buFont typeface="Arial" charset="0"/>
              <a:buChar char="•"/>
            </a:pPr>
            <a:endParaRPr lang="en-US" sz="1600" b="1" dirty="0" smtClean="0">
              <a:solidFill>
                <a:schemeClr val="bg1">
                  <a:lumMod val="90000"/>
                  <a:lumOff val="10000"/>
                </a:schemeClr>
              </a:solidFill>
              <a:latin typeface="Avenir Book" charset="0"/>
              <a:ea typeface="Avenir Book" charset="0"/>
              <a:cs typeface="Avenir Book" charset="0"/>
            </a:endParaRPr>
          </a:p>
          <a:p>
            <a:pPr marL="285750" indent="-285750">
              <a:buClr>
                <a:schemeClr val="bg1">
                  <a:lumMod val="75000"/>
                  <a:lumOff val="25000"/>
                </a:schemeClr>
              </a:buClr>
              <a:buFont typeface="Arial" charset="0"/>
              <a:buChar char="•"/>
            </a:pPr>
            <a:r>
              <a:rPr lang="en-US" sz="1600" b="1" dirty="0" smtClean="0">
                <a:solidFill>
                  <a:schemeClr val="bg1">
                    <a:lumMod val="90000"/>
                    <a:lumOff val="10000"/>
                  </a:schemeClr>
                </a:solidFill>
                <a:latin typeface="Avenir Book" charset="0"/>
                <a:ea typeface="Avenir Book" charset="0"/>
                <a:cs typeface="Avenir Book" charset="0"/>
              </a:rPr>
              <a:t>Shear range:	0.1 – 0.5	(0.25)</a:t>
            </a:r>
          </a:p>
          <a:p>
            <a:pPr marL="285750" indent="-285750">
              <a:buClr>
                <a:schemeClr val="bg1">
                  <a:lumMod val="75000"/>
                  <a:lumOff val="25000"/>
                </a:schemeClr>
              </a:buClr>
              <a:buFont typeface="Arial" charset="0"/>
              <a:buChar char="•"/>
            </a:pPr>
            <a:endParaRPr lang="en-US" sz="1600" b="1" dirty="0">
              <a:solidFill>
                <a:schemeClr val="bg1">
                  <a:lumMod val="90000"/>
                  <a:lumOff val="10000"/>
                </a:schemeClr>
              </a:solidFill>
              <a:latin typeface="Avenir Book" charset="0"/>
              <a:ea typeface="Avenir Book" charset="0"/>
              <a:cs typeface="Avenir Book" charset="0"/>
            </a:endParaRPr>
          </a:p>
          <a:p>
            <a:pPr>
              <a:buClr>
                <a:schemeClr val="bg1">
                  <a:lumMod val="75000"/>
                  <a:lumOff val="25000"/>
                </a:schemeClr>
              </a:buClr>
            </a:pPr>
            <a:r>
              <a:rPr lang="en-US" sz="1600" b="1" dirty="0" smtClean="0">
                <a:solidFill>
                  <a:schemeClr val="bg1">
                    <a:lumMod val="90000"/>
                    <a:lumOff val="10000"/>
                  </a:schemeClr>
                </a:solidFill>
                <a:latin typeface="Avenir Book" charset="0"/>
                <a:ea typeface="Avenir Book" charset="0"/>
                <a:cs typeface="Avenir Book" charset="0"/>
              </a:rPr>
              <a:t>Within ( ) = number used in the latest selected model</a:t>
            </a:r>
            <a:endParaRPr lang="en-US" sz="1600" b="1" dirty="0">
              <a:solidFill>
                <a:schemeClr val="bg1">
                  <a:lumMod val="90000"/>
                  <a:lumOff val="10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1147983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graphicFrame>
        <p:nvGraphicFramePr>
          <p:cNvPr id="23" name="Diagram 22"/>
          <p:cNvGraphicFramePr/>
          <p:nvPr>
            <p:extLst>
              <p:ext uri="{D42A27DB-BD31-4B8C-83A1-F6EECF244321}">
                <p14:modId xmlns:p14="http://schemas.microsoft.com/office/powerpoint/2010/main" val="1518351679"/>
              </p:ext>
            </p:extLst>
          </p:nvPr>
        </p:nvGraphicFramePr>
        <p:xfrm>
          <a:off x="73756" y="56547"/>
          <a:ext cx="90170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extBox 44"/>
          <p:cNvSpPr txBox="1"/>
          <p:nvPr/>
        </p:nvSpPr>
        <p:spPr>
          <a:xfrm>
            <a:off x="362543" y="191608"/>
            <a:ext cx="6353750" cy="1384995"/>
          </a:xfrm>
          <a:prstGeom prst="rect">
            <a:avLst/>
          </a:prstGeom>
          <a:noFill/>
        </p:spPr>
        <p:txBody>
          <a:bodyPr wrap="square" rtlCol="0">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SELECTED MODEL FROM LATEST MODELING ITERATION</a:t>
            </a:r>
            <a:endPar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a:p>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sp>
        <p:nvSpPr>
          <p:cNvPr id="3" name="Rectangle 2"/>
          <p:cNvSpPr/>
          <p:nvPr/>
        </p:nvSpPr>
        <p:spPr>
          <a:xfrm>
            <a:off x="3523076" y="2107580"/>
            <a:ext cx="1097280" cy="365760"/>
          </a:xfrm>
          <a:prstGeom prst="rect">
            <a:avLst/>
          </a:prstGeom>
          <a:solidFill>
            <a:schemeClr val="bg1">
              <a:lumMod val="50000"/>
              <a:lumOff val="50000"/>
            </a:schemeClr>
          </a:solid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Conv2D 32</a:t>
            </a:r>
            <a:endParaRPr lang="en-US" sz="1100" dirty="0">
              <a:solidFill>
                <a:schemeClr val="bg1"/>
              </a:solidFill>
            </a:endParaRPr>
          </a:p>
        </p:txBody>
      </p:sp>
      <p:sp>
        <p:nvSpPr>
          <p:cNvPr id="53" name="Rectangle 52"/>
          <p:cNvSpPr/>
          <p:nvPr/>
        </p:nvSpPr>
        <p:spPr>
          <a:xfrm>
            <a:off x="3523076" y="2533651"/>
            <a:ext cx="1097280" cy="365760"/>
          </a:xfrm>
          <a:prstGeom prst="rect">
            <a:avLst/>
          </a:prstGeom>
          <a:solidFill>
            <a:schemeClr val="bg1">
              <a:lumMod val="50000"/>
              <a:lumOff val="50000"/>
            </a:schemeClr>
          </a:solid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Conv2D 64</a:t>
            </a:r>
          </a:p>
        </p:txBody>
      </p:sp>
      <p:sp>
        <p:nvSpPr>
          <p:cNvPr id="54" name="Rectangle 53"/>
          <p:cNvSpPr/>
          <p:nvPr/>
        </p:nvSpPr>
        <p:spPr>
          <a:xfrm>
            <a:off x="3523076" y="2952967"/>
            <a:ext cx="1097280" cy="365760"/>
          </a:xfrm>
          <a:prstGeom prst="rect">
            <a:avLst/>
          </a:prstGeom>
          <a:solidFill>
            <a:schemeClr val="bg1">
              <a:lumMod val="50000"/>
              <a:lumOff val="50000"/>
            </a:schemeClr>
          </a:solid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Conv2D 128</a:t>
            </a:r>
            <a:endParaRPr lang="en-US" sz="1100" dirty="0">
              <a:solidFill>
                <a:schemeClr val="bg1"/>
              </a:solidFill>
            </a:endParaRPr>
          </a:p>
        </p:txBody>
      </p:sp>
      <p:sp>
        <p:nvSpPr>
          <p:cNvPr id="55" name="Rectangle 54"/>
          <p:cNvSpPr/>
          <p:nvPr/>
        </p:nvSpPr>
        <p:spPr>
          <a:xfrm>
            <a:off x="5181600" y="2124486"/>
            <a:ext cx="1097280" cy="320040"/>
          </a:xfrm>
          <a:prstGeom prst="rect">
            <a:avLst/>
          </a:prstGeom>
          <a:solidFill>
            <a:schemeClr val="bg1">
              <a:lumMod val="75000"/>
              <a:lumOff val="25000"/>
            </a:schemeClr>
          </a:solid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6" name="Rectangle 55"/>
          <p:cNvSpPr/>
          <p:nvPr/>
        </p:nvSpPr>
        <p:spPr>
          <a:xfrm>
            <a:off x="5181600" y="2544927"/>
            <a:ext cx="1097280" cy="320040"/>
          </a:xfrm>
          <a:prstGeom prst="rect">
            <a:avLst/>
          </a:prstGeom>
          <a:solidFill>
            <a:schemeClr val="bg1">
              <a:lumMod val="75000"/>
              <a:lumOff val="25000"/>
            </a:schemeClr>
          </a:solid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MaxPooling2D</a:t>
            </a:r>
            <a:endParaRPr lang="en-US" sz="1100" dirty="0">
              <a:solidFill>
                <a:schemeClr val="tx1"/>
              </a:solidFill>
            </a:endParaRPr>
          </a:p>
        </p:txBody>
      </p:sp>
      <p:sp>
        <p:nvSpPr>
          <p:cNvPr id="57" name="Rectangle 56"/>
          <p:cNvSpPr/>
          <p:nvPr/>
        </p:nvSpPr>
        <p:spPr>
          <a:xfrm>
            <a:off x="5173093" y="2969127"/>
            <a:ext cx="1097280" cy="320040"/>
          </a:xfrm>
          <a:prstGeom prst="rect">
            <a:avLst/>
          </a:prstGeom>
          <a:solidFill>
            <a:schemeClr val="bg1">
              <a:lumMod val="75000"/>
              <a:lumOff val="25000"/>
            </a:schemeClr>
          </a:solidFill>
          <a:ln w="19050">
            <a:solidFill>
              <a:srgbClr val="0044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Straight Arrow Connector 12"/>
          <p:cNvCxnSpPr>
            <a:stCxn id="3" idx="3"/>
            <a:endCxn id="55" idx="1"/>
          </p:cNvCxnSpPr>
          <p:nvPr/>
        </p:nvCxnSpPr>
        <p:spPr>
          <a:xfrm flipV="1">
            <a:off x="4620356" y="2284506"/>
            <a:ext cx="561244" cy="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5" idx="1"/>
            <a:endCxn id="53" idx="3"/>
          </p:cNvCxnSpPr>
          <p:nvPr/>
        </p:nvCxnSpPr>
        <p:spPr>
          <a:xfrm flipH="1">
            <a:off x="4620356" y="2284506"/>
            <a:ext cx="561244" cy="432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3" idx="3"/>
            <a:endCxn id="56" idx="1"/>
          </p:cNvCxnSpPr>
          <p:nvPr/>
        </p:nvCxnSpPr>
        <p:spPr>
          <a:xfrm flipV="1">
            <a:off x="4620356" y="2704947"/>
            <a:ext cx="561244" cy="1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6" idx="1"/>
            <a:endCxn id="54" idx="3"/>
          </p:cNvCxnSpPr>
          <p:nvPr/>
        </p:nvCxnSpPr>
        <p:spPr>
          <a:xfrm flipH="1">
            <a:off x="4620356" y="2704947"/>
            <a:ext cx="561244" cy="43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4" idx="3"/>
            <a:endCxn id="57" idx="1"/>
          </p:cNvCxnSpPr>
          <p:nvPr/>
        </p:nvCxnSpPr>
        <p:spPr>
          <a:xfrm flipV="1">
            <a:off x="4620356" y="3129147"/>
            <a:ext cx="552737" cy="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6738342" y="2426336"/>
            <a:ext cx="820605" cy="542791"/>
            <a:chOff x="6716293" y="2552394"/>
            <a:chExt cx="820605" cy="542791"/>
          </a:xfrm>
        </p:grpSpPr>
        <p:sp>
          <p:nvSpPr>
            <p:cNvPr id="69" name="Rectangle 68"/>
            <p:cNvSpPr/>
            <p:nvPr/>
          </p:nvSpPr>
          <p:spPr>
            <a:xfrm>
              <a:off x="6716293" y="2552394"/>
              <a:ext cx="820605" cy="276091"/>
            </a:xfrm>
            <a:prstGeom prst="rect">
              <a:avLst/>
            </a:prstGeom>
            <a:solidFill>
              <a:schemeClr val="bg1">
                <a:lumMod val="10000"/>
                <a:lumOff val="90000"/>
              </a:schemeClr>
            </a:solid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Dense 512</a:t>
              </a:r>
              <a:endParaRPr lang="en-US" sz="1000" dirty="0"/>
            </a:p>
          </p:txBody>
        </p:sp>
        <p:sp>
          <p:nvSpPr>
            <p:cNvPr id="71" name="Rectangle 70"/>
            <p:cNvSpPr/>
            <p:nvPr/>
          </p:nvSpPr>
          <p:spPr>
            <a:xfrm>
              <a:off x="6716293" y="2819094"/>
              <a:ext cx="820605" cy="276091"/>
            </a:xfrm>
            <a:prstGeom prst="rect">
              <a:avLst/>
            </a:prstGeom>
            <a:solidFill>
              <a:schemeClr val="bg1">
                <a:lumMod val="10000"/>
                <a:lumOff val="90000"/>
              </a:schemeClr>
            </a:solidFill>
            <a:ln>
              <a:solidFill>
                <a:srgbClr val="00442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Dense 4</a:t>
              </a:r>
              <a:endParaRPr lang="en-US" sz="1000" dirty="0"/>
            </a:p>
          </p:txBody>
        </p:sp>
      </p:grpSp>
      <p:sp>
        <p:nvSpPr>
          <p:cNvPr id="87" name="Right Arrow 86"/>
          <p:cNvSpPr/>
          <p:nvPr/>
        </p:nvSpPr>
        <p:spPr>
          <a:xfrm>
            <a:off x="6426061" y="2674117"/>
            <a:ext cx="165100" cy="45719"/>
          </a:xfrm>
          <a:prstGeom prst="right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926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147" t="11624" r="9053" b="830"/>
          <a:stretch/>
        </p:blipFill>
        <p:spPr>
          <a:xfrm>
            <a:off x="67041" y="1415303"/>
            <a:ext cx="4958617" cy="336699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431969305"/>
              </p:ext>
            </p:extLst>
          </p:nvPr>
        </p:nvGraphicFramePr>
        <p:xfrm>
          <a:off x="4786440" y="1911350"/>
          <a:ext cx="4294060" cy="1828800"/>
        </p:xfrm>
        <a:graphic>
          <a:graphicData uri="http://schemas.openxmlformats.org/drawingml/2006/table">
            <a:tbl>
              <a:tblPr firstRow="1" bandRow="1">
                <a:tableStyleId>{A7A0A824-A2CB-447E-9874-2CD21510E870}</a:tableStyleId>
              </a:tblPr>
              <a:tblGrid>
                <a:gridCol w="1550860"/>
                <a:gridCol w="914400"/>
                <a:gridCol w="914400"/>
                <a:gridCol w="914400"/>
              </a:tblGrid>
              <a:tr h="365760">
                <a:tc>
                  <a:txBody>
                    <a:bodyPr/>
                    <a:lstStyle/>
                    <a:p>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en-US" dirty="0" smtClean="0">
                          <a:solidFill>
                            <a:srgbClr val="00442A"/>
                          </a:solidFill>
                          <a:latin typeface="Futura Medium" charset="0"/>
                          <a:ea typeface="Futura Medium" charset="0"/>
                          <a:cs typeface="Futura Medium" charset="0"/>
                        </a:rPr>
                        <a:t>Precision</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Recall</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F1- score</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65760">
                <a:tc>
                  <a:txBody>
                    <a:bodyPr/>
                    <a:lstStyle/>
                    <a:p>
                      <a:r>
                        <a:rPr lang="en-US" dirty="0" smtClean="0">
                          <a:solidFill>
                            <a:srgbClr val="00442A"/>
                          </a:solidFill>
                          <a:latin typeface="Futura Medium" charset="0"/>
                          <a:ea typeface="Futura Medium" charset="0"/>
                          <a:cs typeface="Futura Medium" charset="0"/>
                        </a:rPr>
                        <a:t>Cit</a:t>
                      </a:r>
                      <a:r>
                        <a:rPr lang="en-US" baseline="0" dirty="0" smtClean="0">
                          <a:solidFill>
                            <a:srgbClr val="00442A"/>
                          </a:solidFill>
                          <a:latin typeface="Futura Medium" charset="0"/>
                          <a:ea typeface="Futura Medium" charset="0"/>
                          <a:cs typeface="Futura Medium" charset="0"/>
                        </a:rPr>
                        <a:t>y Run</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0.59</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0.68</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0.63</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65760">
                <a:tc>
                  <a:txBody>
                    <a:bodyPr/>
                    <a:lstStyle/>
                    <a:p>
                      <a:r>
                        <a:rPr lang="en-US" dirty="0" smtClean="0">
                          <a:solidFill>
                            <a:srgbClr val="00442A"/>
                          </a:solidFill>
                          <a:latin typeface="Futura Medium" charset="0"/>
                          <a:ea typeface="Futura Medium" charset="0"/>
                          <a:cs typeface="Futura Medium" charset="0"/>
                        </a:rPr>
                        <a:t>Park</a:t>
                      </a:r>
                      <a:r>
                        <a:rPr lang="en-US" baseline="0" dirty="0" smtClean="0">
                          <a:solidFill>
                            <a:srgbClr val="00442A"/>
                          </a:solidFill>
                          <a:latin typeface="Futura Medium" charset="0"/>
                          <a:ea typeface="Futura Medium" charset="0"/>
                          <a:cs typeface="Futura Medium" charset="0"/>
                        </a:rPr>
                        <a:t> Run</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0.65</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0.60</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0.63</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65760">
                <a:tc>
                  <a:txBody>
                    <a:bodyPr/>
                    <a:lstStyle/>
                    <a:p>
                      <a:r>
                        <a:rPr lang="en-US" dirty="0" smtClean="0">
                          <a:solidFill>
                            <a:srgbClr val="00442A"/>
                          </a:solidFill>
                          <a:latin typeface="Futura Medium" charset="0"/>
                          <a:ea typeface="Futura Medium" charset="0"/>
                          <a:cs typeface="Futura Medium" charset="0"/>
                        </a:rPr>
                        <a:t>Riverside Run</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0.54</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0.28</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0.37</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65760">
                <a:tc>
                  <a:txBody>
                    <a:bodyPr/>
                    <a:lstStyle/>
                    <a:p>
                      <a:r>
                        <a:rPr lang="en-US" dirty="0" smtClean="0">
                          <a:solidFill>
                            <a:srgbClr val="00442A"/>
                          </a:solidFill>
                          <a:latin typeface="Futura Medium" charset="0"/>
                          <a:ea typeface="Futura Medium" charset="0"/>
                          <a:cs typeface="Futura Medium" charset="0"/>
                        </a:rPr>
                        <a:t>Seaside Run</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069</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0.96</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dirty="0" smtClean="0">
                          <a:solidFill>
                            <a:srgbClr val="00442A"/>
                          </a:solidFill>
                          <a:latin typeface="Futura Medium" charset="0"/>
                          <a:ea typeface="Futura Medium" charset="0"/>
                          <a:cs typeface="Futura Medium" charset="0"/>
                        </a:rPr>
                        <a:t>0.80</a:t>
                      </a:r>
                      <a:endParaRPr lang="en-US" dirty="0">
                        <a:solidFill>
                          <a:srgbClr val="00442A"/>
                        </a:solidFill>
                        <a:latin typeface="Futura Medium" charset="0"/>
                        <a:ea typeface="Futura Medium" charset="0"/>
                        <a:cs typeface="Futura Medium"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
        <p:nvSpPr>
          <p:cNvPr id="6" name="TextBox 5"/>
          <p:cNvSpPr txBox="1"/>
          <p:nvPr/>
        </p:nvSpPr>
        <p:spPr>
          <a:xfrm>
            <a:off x="774700" y="468407"/>
            <a:ext cx="6883400" cy="523220"/>
          </a:xfrm>
          <a:prstGeom prst="rect">
            <a:avLst/>
          </a:prstGeom>
          <a:noFill/>
        </p:spPr>
        <p:txBody>
          <a:bodyPr wrap="square" rtlCol="0">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SELECTED MODEL</a:t>
            </a:r>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 TEST RESULTS</a:t>
            </a:r>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sp>
        <p:nvSpPr>
          <p:cNvPr id="7" name="TextBox 6"/>
          <p:cNvSpPr txBox="1"/>
          <p:nvPr/>
        </p:nvSpPr>
        <p:spPr>
          <a:xfrm>
            <a:off x="774700" y="1049576"/>
            <a:ext cx="1828799" cy="307777"/>
          </a:xfrm>
          <a:prstGeom prst="rect">
            <a:avLst/>
          </a:prstGeom>
          <a:noFill/>
        </p:spPr>
        <p:txBody>
          <a:bodyPr wrap="square" rtlCol="0">
            <a:spAutoFit/>
          </a:bodyPr>
          <a:lstStyle/>
          <a:p>
            <a:r>
              <a:rPr lang="en-US" dirty="0" smtClean="0">
                <a:ln w="0"/>
                <a:solidFill>
                  <a:schemeClr val="accent3">
                    <a:lumMod val="50000"/>
                  </a:schemeClr>
                </a:solidFill>
                <a:effectLst>
                  <a:outerShdw blurRad="38100" dist="19050" dir="2700000" algn="tl" rotWithShape="0">
                    <a:schemeClr val="dk1">
                      <a:alpha val="40000"/>
                    </a:schemeClr>
                  </a:outerShdw>
                </a:effectLst>
                <a:latin typeface="Futura Medium" charset="0"/>
                <a:ea typeface="Futura Medium" charset="0"/>
                <a:cs typeface="Futura Medium" charset="0"/>
              </a:rPr>
              <a:t>Accuracy: 0.63</a:t>
            </a:r>
            <a:endParaRPr lang="en-US" dirty="0">
              <a:ln w="0"/>
              <a:solidFill>
                <a:schemeClr val="accent3">
                  <a:lumMod val="50000"/>
                </a:schemeClr>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sp>
        <p:nvSpPr>
          <p:cNvPr id="4" name="Oval 3"/>
          <p:cNvSpPr/>
          <p:nvPr/>
        </p:nvSpPr>
        <p:spPr>
          <a:xfrm>
            <a:off x="2546348" y="2921000"/>
            <a:ext cx="1377951" cy="596900"/>
          </a:xfrm>
          <a:prstGeom prst="ellipse">
            <a:avLst/>
          </a:prstGeom>
          <a:noFill/>
          <a:ln>
            <a:solidFill>
              <a:srgbClr val="FF4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290416" y="3009900"/>
            <a:ext cx="951884" cy="419100"/>
          </a:xfrm>
          <a:prstGeom prst="ellipse">
            <a:avLst/>
          </a:prstGeom>
          <a:noFill/>
          <a:ln>
            <a:solidFill>
              <a:srgbClr val="FF4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83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 name="TextBox 10"/>
          <p:cNvSpPr txBox="1"/>
          <p:nvPr/>
        </p:nvSpPr>
        <p:spPr>
          <a:xfrm>
            <a:off x="133646" y="673454"/>
            <a:ext cx="1994190" cy="400110"/>
          </a:xfrm>
          <a:prstGeom prst="rect">
            <a:avLst/>
          </a:prstGeom>
          <a:noFill/>
        </p:spPr>
        <p:txBody>
          <a:bodyPr wrap="square" rtlCol="0">
            <a:spAutoFit/>
          </a:bodyPr>
          <a:lstStyle/>
          <a:p>
            <a:r>
              <a:rPr lang="en-US" sz="20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m</a:t>
            </a:r>
            <a:r>
              <a:rPr lang="en-US" sz="20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odel.predict</a:t>
            </a:r>
            <a:endParaRPr lang="en-US" sz="20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632" y="734119"/>
            <a:ext cx="1276943" cy="128518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722" y="748722"/>
            <a:ext cx="1325389" cy="127057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287" y="734118"/>
            <a:ext cx="1450800" cy="1285184"/>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2014" y="734117"/>
            <a:ext cx="1302048" cy="1285184"/>
          </a:xfrm>
          <a:prstGeom prst="rect">
            <a:avLst/>
          </a:prstGeom>
        </p:spPr>
      </p:pic>
      <p:graphicFrame>
        <p:nvGraphicFramePr>
          <p:cNvPr id="18" name="Table 17"/>
          <p:cNvGraphicFramePr>
            <a:graphicFrameLocks noGrp="1"/>
          </p:cNvGraphicFramePr>
          <p:nvPr>
            <p:extLst>
              <p:ext uri="{D42A27DB-BD31-4B8C-83A1-F6EECF244321}">
                <p14:modId xmlns:p14="http://schemas.microsoft.com/office/powerpoint/2010/main" val="283992105"/>
              </p:ext>
            </p:extLst>
          </p:nvPr>
        </p:nvGraphicFramePr>
        <p:xfrm>
          <a:off x="159046" y="2282145"/>
          <a:ext cx="1912529" cy="2595880"/>
        </p:xfrm>
        <a:graphic>
          <a:graphicData uri="http://schemas.openxmlformats.org/drawingml/2006/table">
            <a:tbl>
              <a:tblPr firstRow="1" bandRow="1">
                <a:tableStyleId>{A7A0A824-A2CB-447E-9874-2CD21510E870}</a:tableStyleId>
              </a:tblPr>
              <a:tblGrid>
                <a:gridCol w="1912529"/>
              </a:tblGrid>
              <a:tr h="370840">
                <a:tc>
                  <a:txBody>
                    <a:bodyPr/>
                    <a:lstStyle/>
                    <a:p>
                      <a:r>
                        <a:rPr lang="en-US" sz="1200" dirty="0" smtClean="0">
                          <a:latin typeface="Avenir Book" charset="0"/>
                          <a:ea typeface="Avenir Book" charset="0"/>
                          <a:cs typeface="Avenir Book" charset="0"/>
                        </a:rPr>
                        <a:t>Labelled                       :</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en-US" sz="1200" dirty="0" smtClean="0">
                          <a:latin typeface="Avenir Book" charset="0"/>
                          <a:ea typeface="Avenir Book" charset="0"/>
                          <a:cs typeface="Avenir Book" charset="0"/>
                        </a:rPr>
                        <a:t>Predicted                      :</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en-US" sz="1200" dirty="0" smtClean="0">
                          <a:latin typeface="Avenir Book" charset="0"/>
                          <a:ea typeface="Avenir Book" charset="0"/>
                          <a:cs typeface="Avenir Book" charset="0"/>
                        </a:rPr>
                        <a:t>Predicted</a:t>
                      </a:r>
                      <a:r>
                        <a:rPr lang="en-US" sz="1200" baseline="0" dirty="0" smtClean="0">
                          <a:latin typeface="Avenir Book" charset="0"/>
                          <a:ea typeface="Avenir Book" charset="0"/>
                          <a:cs typeface="Avenir Book" charset="0"/>
                        </a:rPr>
                        <a:t> Probabilities :</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en-US" sz="1200" dirty="0" smtClean="0">
                          <a:latin typeface="Avenir Book" charset="0"/>
                          <a:ea typeface="Avenir Book" charset="0"/>
                          <a:cs typeface="Avenir Book" charset="0"/>
                        </a:rPr>
                        <a:t>  Class 0</a:t>
                      </a:r>
                      <a:r>
                        <a:rPr lang="en-US" sz="1200" baseline="0" dirty="0" smtClean="0">
                          <a:latin typeface="Avenir Book" charset="0"/>
                          <a:ea typeface="Avenir Book" charset="0"/>
                          <a:cs typeface="Avenir Book" charset="0"/>
                        </a:rPr>
                        <a:t> – City 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en-US" sz="1200" dirty="0" smtClean="0">
                          <a:latin typeface="Avenir Book" charset="0"/>
                          <a:ea typeface="Avenir Book" charset="0"/>
                          <a:cs typeface="Avenir Book" charset="0"/>
                        </a:rPr>
                        <a:t>  Class 2 –</a:t>
                      </a:r>
                      <a:r>
                        <a:rPr lang="en-US" sz="1200" baseline="0" dirty="0" smtClean="0">
                          <a:latin typeface="Avenir Book" charset="0"/>
                          <a:ea typeface="Avenir Book" charset="0"/>
                          <a:cs typeface="Avenir Book" charset="0"/>
                        </a:rPr>
                        <a:t> Park 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en-US" sz="1200" dirty="0" smtClean="0">
                          <a:latin typeface="Avenir Book" charset="0"/>
                          <a:ea typeface="Avenir Book" charset="0"/>
                          <a:cs typeface="Avenir Book" charset="0"/>
                        </a:rPr>
                        <a:t>  Class 3 – Riverside Run </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r>
                        <a:rPr lang="en-US" sz="1200" dirty="0" smtClean="0">
                          <a:latin typeface="Avenir Book" charset="0"/>
                          <a:ea typeface="Avenir Book" charset="0"/>
                          <a:cs typeface="Avenir Book" charset="0"/>
                        </a:rPr>
                        <a:t>  Class 4</a:t>
                      </a:r>
                      <a:r>
                        <a:rPr lang="en-US" sz="1200" baseline="0" dirty="0" smtClean="0">
                          <a:latin typeface="Avenir Book" charset="0"/>
                          <a:ea typeface="Avenir Book" charset="0"/>
                          <a:cs typeface="Avenir Book" charset="0"/>
                        </a:rPr>
                        <a:t> - Seaside 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016126736"/>
              </p:ext>
            </p:extLst>
          </p:nvPr>
        </p:nvGraphicFramePr>
        <p:xfrm>
          <a:off x="2229732" y="2282145"/>
          <a:ext cx="1276943" cy="2595880"/>
        </p:xfrm>
        <a:graphic>
          <a:graphicData uri="http://schemas.openxmlformats.org/drawingml/2006/table">
            <a:tbl>
              <a:tblPr firstRow="1" bandRow="1">
                <a:tableStyleId>{A7A0A824-A2CB-447E-9874-2CD21510E870}</a:tableStyleId>
              </a:tblPr>
              <a:tblGrid>
                <a:gridCol w="1276943"/>
              </a:tblGrid>
              <a:tr h="370840">
                <a:tc>
                  <a:txBody>
                    <a:bodyPr/>
                    <a:lstStyle/>
                    <a:p>
                      <a:pPr algn="ctr"/>
                      <a:r>
                        <a:rPr lang="en-US" sz="1200" dirty="0" smtClean="0">
                          <a:latin typeface="Avenir Book" charset="0"/>
                          <a:ea typeface="Avenir Book" charset="0"/>
                          <a:cs typeface="Avenir Book" charset="0"/>
                        </a:rPr>
                        <a:t>City</a:t>
                      </a:r>
                      <a:r>
                        <a:rPr lang="en-US" sz="1200" baseline="0" dirty="0" smtClean="0">
                          <a:latin typeface="Avenir Book" charset="0"/>
                          <a:ea typeface="Avenir Book" charset="0"/>
                          <a:cs typeface="Avenir Book" charset="0"/>
                        </a:rPr>
                        <a:t> Run</a:t>
                      </a:r>
                      <a:endParaRPr lang="en-US" sz="1200" dirty="0">
                        <a:latin typeface="Avenir Book" charset="0"/>
                        <a:ea typeface="Avenir Book" charset="0"/>
                        <a:cs typeface="Avenir Book"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City Run</a:t>
                      </a:r>
                      <a:endParaRPr lang="en-US" sz="1200" dirty="0">
                        <a:latin typeface="Avenir Book" charset="0"/>
                        <a:ea typeface="Avenir Book" charset="0"/>
                        <a:cs typeface="Avenir Book"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US" sz="1200" dirty="0">
                        <a:latin typeface="Avenir Book" charset="0"/>
                        <a:ea typeface="Avenir Book" charset="0"/>
                        <a:cs typeface="Avenir Book"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200" b="1" i="0" dirty="0" smtClean="0">
                          <a:latin typeface="Avenir Black" charset="0"/>
                          <a:ea typeface="Avenir Black" charset="0"/>
                          <a:cs typeface="Avenir Black" charset="0"/>
                        </a:rPr>
                        <a:t>0.34</a:t>
                      </a:r>
                      <a:endParaRPr lang="en-US" sz="1200" b="1" i="0" dirty="0">
                        <a:latin typeface="Avenir Black" charset="0"/>
                        <a:ea typeface="Avenir Black" charset="0"/>
                        <a:cs typeface="Avenir Black"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0.30</a:t>
                      </a:r>
                      <a:endParaRPr lang="en-US" sz="1200" dirty="0">
                        <a:latin typeface="Avenir Book" charset="0"/>
                        <a:ea typeface="Avenir Book" charset="0"/>
                        <a:cs typeface="Avenir Book"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0.27</a:t>
                      </a:r>
                      <a:endParaRPr lang="en-US" sz="1200" dirty="0">
                        <a:latin typeface="Avenir Book" charset="0"/>
                        <a:ea typeface="Avenir Book" charset="0"/>
                        <a:cs typeface="Avenir Book"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0.09</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45069586"/>
              </p:ext>
            </p:extLst>
          </p:nvPr>
        </p:nvGraphicFramePr>
        <p:xfrm>
          <a:off x="3639432" y="2282145"/>
          <a:ext cx="1253779" cy="2595880"/>
        </p:xfrm>
        <a:graphic>
          <a:graphicData uri="http://schemas.openxmlformats.org/drawingml/2006/table">
            <a:tbl>
              <a:tblPr firstRow="1" bandRow="1">
                <a:tableStyleId>{A7A0A824-A2CB-447E-9874-2CD21510E870}</a:tableStyleId>
              </a:tblPr>
              <a:tblGrid>
                <a:gridCol w="1253779"/>
              </a:tblGrid>
              <a:tr h="370840">
                <a:tc>
                  <a:txBody>
                    <a:bodyPr/>
                    <a:lstStyle/>
                    <a:p>
                      <a:pPr algn="ctr"/>
                      <a:r>
                        <a:rPr lang="en-US" sz="1200" dirty="0" smtClean="0">
                          <a:latin typeface="Avenir Book" charset="0"/>
                          <a:ea typeface="Avenir Book" charset="0"/>
                          <a:cs typeface="Avenir Book" charset="0"/>
                        </a:rPr>
                        <a:t>Park </a:t>
                      </a:r>
                      <a:r>
                        <a:rPr lang="en-US" sz="1200" baseline="0" dirty="0" smtClean="0">
                          <a:latin typeface="Avenir Book" charset="0"/>
                          <a:ea typeface="Avenir Book" charset="0"/>
                          <a:cs typeface="Avenir Book" charset="0"/>
                        </a:rPr>
                        <a:t>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Park 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0.32</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b="1" i="0" u="none" strike="noStrike" cap="none" dirty="0" smtClean="0">
                          <a:solidFill>
                            <a:srgbClr val="000000"/>
                          </a:solidFill>
                          <a:latin typeface="Avenir Black" charset="0"/>
                          <a:ea typeface="Avenir Black" charset="0"/>
                          <a:cs typeface="Avenir Black" charset="0"/>
                          <a:sym typeface="Arial"/>
                        </a:rPr>
                        <a:t>0.34</a:t>
                      </a:r>
                      <a:endParaRPr lang="en-US" sz="1200" b="1" i="0" u="none" strike="noStrike" cap="none" dirty="0">
                        <a:solidFill>
                          <a:srgbClr val="000000"/>
                        </a:solidFill>
                        <a:latin typeface="Avenir Black" charset="0"/>
                        <a:ea typeface="Avenir Black" charset="0"/>
                        <a:cs typeface="Avenir Black" charset="0"/>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0.27</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0.07</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733788890"/>
              </p:ext>
            </p:extLst>
          </p:nvPr>
        </p:nvGraphicFramePr>
        <p:xfrm>
          <a:off x="4924768" y="2283370"/>
          <a:ext cx="1399832" cy="2595880"/>
        </p:xfrm>
        <a:graphic>
          <a:graphicData uri="http://schemas.openxmlformats.org/drawingml/2006/table">
            <a:tbl>
              <a:tblPr firstRow="1" bandRow="1">
                <a:tableStyleId>{A7A0A824-A2CB-447E-9874-2CD21510E870}</a:tableStyleId>
              </a:tblPr>
              <a:tblGrid>
                <a:gridCol w="1399832"/>
              </a:tblGrid>
              <a:tr h="370840">
                <a:tc>
                  <a:txBody>
                    <a:bodyPr/>
                    <a:lstStyle/>
                    <a:p>
                      <a:pPr algn="ctr"/>
                      <a:r>
                        <a:rPr lang="en-US" sz="1200" dirty="0" smtClean="0">
                          <a:latin typeface="Avenir Book" charset="0"/>
                          <a:ea typeface="Avenir Book" charset="0"/>
                          <a:cs typeface="Avenir Book" charset="0"/>
                        </a:rPr>
                        <a:t>River </a:t>
                      </a:r>
                      <a:r>
                        <a:rPr lang="en-US" sz="1200" baseline="0" dirty="0" smtClean="0">
                          <a:latin typeface="Avenir Book" charset="0"/>
                          <a:ea typeface="Avenir Book" charset="0"/>
                          <a:cs typeface="Avenir Book" charset="0"/>
                        </a:rPr>
                        <a:t>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City</a:t>
                      </a:r>
                      <a:r>
                        <a:rPr lang="en-US" sz="1200" baseline="0"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b="1" i="0" u="none" strike="noStrike" cap="none" dirty="0" smtClean="0">
                          <a:solidFill>
                            <a:srgbClr val="000000"/>
                          </a:solidFill>
                          <a:latin typeface="Avenir Black" charset="0"/>
                          <a:ea typeface="Avenir Black" charset="0"/>
                          <a:cs typeface="Avenir Black" charset="0"/>
                          <a:sym typeface="Arial"/>
                        </a:rPr>
                        <a:t>0.34</a:t>
                      </a:r>
                      <a:endParaRPr lang="en-US" sz="1200" b="1" i="0" u="none" strike="noStrike" cap="none" dirty="0">
                        <a:solidFill>
                          <a:srgbClr val="000000"/>
                        </a:solidFill>
                        <a:latin typeface="Avenir Black" charset="0"/>
                        <a:ea typeface="Avenir Black" charset="0"/>
                        <a:cs typeface="Avenir Black" charset="0"/>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0.26</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0.31</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0.09</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856932810"/>
              </p:ext>
            </p:extLst>
          </p:nvPr>
        </p:nvGraphicFramePr>
        <p:xfrm>
          <a:off x="6421022" y="2282145"/>
          <a:ext cx="1237078" cy="2595880"/>
        </p:xfrm>
        <a:graphic>
          <a:graphicData uri="http://schemas.openxmlformats.org/drawingml/2006/table">
            <a:tbl>
              <a:tblPr firstRow="1" bandRow="1">
                <a:tableStyleId>{A7A0A824-A2CB-447E-9874-2CD21510E870}</a:tableStyleId>
              </a:tblPr>
              <a:tblGrid>
                <a:gridCol w="1237078"/>
              </a:tblGrid>
              <a:tr h="370840">
                <a:tc>
                  <a:txBody>
                    <a:bodyPr/>
                    <a:lstStyle/>
                    <a:p>
                      <a:pPr algn="ctr"/>
                      <a:r>
                        <a:rPr lang="en-US" sz="1200" dirty="0" smtClean="0">
                          <a:latin typeface="Avenir Book" charset="0"/>
                          <a:ea typeface="Avenir Book" charset="0"/>
                          <a:cs typeface="Avenir Book" charset="0"/>
                        </a:rPr>
                        <a:t>Seaside </a:t>
                      </a:r>
                      <a:r>
                        <a:rPr lang="en-US" sz="1200" baseline="0" dirty="0" smtClean="0">
                          <a:latin typeface="Avenir Book" charset="0"/>
                          <a:ea typeface="Avenir Book" charset="0"/>
                          <a:cs typeface="Avenir Book" charset="0"/>
                        </a:rPr>
                        <a:t>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Seaside</a:t>
                      </a:r>
                      <a:r>
                        <a:rPr lang="en-US" sz="1200" baseline="0" dirty="0" smtClean="0">
                          <a:latin typeface="Avenir Book" charset="0"/>
                          <a:ea typeface="Avenir Book" charset="0"/>
                          <a:cs typeface="Avenir Book" charset="0"/>
                        </a:rPr>
                        <a:t> </a:t>
                      </a:r>
                      <a:r>
                        <a:rPr lang="en-US" sz="1200" dirty="0" smtClean="0">
                          <a:latin typeface="Avenir Book" charset="0"/>
                          <a:ea typeface="Avenir Book" charset="0"/>
                          <a:cs typeface="Avenir Book" charset="0"/>
                        </a:rPr>
                        <a:t>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0.1</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0.04</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0.18</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b="1" i="0" u="none" strike="noStrike" cap="none" dirty="0" smtClean="0">
                          <a:solidFill>
                            <a:srgbClr val="000000"/>
                          </a:solidFill>
                          <a:latin typeface="Avenir Black" charset="0"/>
                          <a:ea typeface="Avenir Black" charset="0"/>
                          <a:cs typeface="Avenir Black" charset="0"/>
                          <a:sym typeface="Arial"/>
                        </a:rPr>
                        <a:t>0.68</a:t>
                      </a:r>
                      <a:endParaRPr lang="en-US" sz="1200" b="1" i="0" u="none" strike="noStrike" cap="none" dirty="0">
                        <a:solidFill>
                          <a:srgbClr val="000000"/>
                        </a:solidFill>
                        <a:latin typeface="Avenir Black" charset="0"/>
                        <a:ea typeface="Avenir Black" charset="0"/>
                        <a:cs typeface="Avenir Black" charset="0"/>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8167" y="734117"/>
            <a:ext cx="1349633" cy="1268539"/>
          </a:xfrm>
          <a:prstGeom prst="rect">
            <a:avLst/>
          </a:prstGeom>
        </p:spPr>
      </p:pic>
      <p:graphicFrame>
        <p:nvGraphicFramePr>
          <p:cNvPr id="28" name="Table 27"/>
          <p:cNvGraphicFramePr>
            <a:graphicFrameLocks noGrp="1"/>
          </p:cNvGraphicFramePr>
          <p:nvPr>
            <p:extLst>
              <p:ext uri="{D42A27DB-BD31-4B8C-83A1-F6EECF244321}">
                <p14:modId xmlns:p14="http://schemas.microsoft.com/office/powerpoint/2010/main" val="1278376553"/>
              </p:ext>
            </p:extLst>
          </p:nvPr>
        </p:nvGraphicFramePr>
        <p:xfrm>
          <a:off x="7741822" y="2282145"/>
          <a:ext cx="1237078" cy="2595880"/>
        </p:xfrm>
        <a:graphic>
          <a:graphicData uri="http://schemas.openxmlformats.org/drawingml/2006/table">
            <a:tbl>
              <a:tblPr firstRow="1" bandRow="1">
                <a:tableStyleId>{A7A0A824-A2CB-447E-9874-2CD21510E870}</a:tableStyleId>
              </a:tblPr>
              <a:tblGrid>
                <a:gridCol w="1237078"/>
              </a:tblGrid>
              <a:tr h="370840">
                <a:tc>
                  <a:txBody>
                    <a:bodyPr/>
                    <a:lstStyle/>
                    <a:p>
                      <a:pPr algn="ctr"/>
                      <a:r>
                        <a:rPr lang="en-US" sz="1200" dirty="0" smtClean="0">
                          <a:latin typeface="Avenir Book" charset="0"/>
                          <a:ea typeface="Avenir Book" charset="0"/>
                          <a:cs typeface="Avenir Book" charset="0"/>
                        </a:rPr>
                        <a:t>Park </a:t>
                      </a:r>
                      <a:r>
                        <a:rPr lang="en-US" sz="1200" baseline="0" dirty="0" smtClean="0">
                          <a:latin typeface="Avenir Book" charset="0"/>
                          <a:ea typeface="Avenir Book" charset="0"/>
                          <a:cs typeface="Avenir Book" charset="0"/>
                        </a:rPr>
                        <a:t>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Park Run</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0.25</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b="1" i="0" u="none" strike="noStrike" cap="none" dirty="0" smtClean="0">
                          <a:solidFill>
                            <a:srgbClr val="000000"/>
                          </a:solidFill>
                          <a:latin typeface="Avenir Black" charset="0"/>
                          <a:ea typeface="Avenir Black" charset="0"/>
                          <a:cs typeface="Avenir Black" charset="0"/>
                          <a:sym typeface="Arial"/>
                        </a:rPr>
                        <a:t>0.57</a:t>
                      </a:r>
                      <a:endParaRPr lang="en-US" sz="1200" b="1" i="0" u="none" strike="noStrike" cap="none" dirty="0">
                        <a:solidFill>
                          <a:srgbClr val="000000"/>
                        </a:solidFill>
                        <a:latin typeface="Avenir Black" charset="0"/>
                        <a:ea typeface="Avenir Black" charset="0"/>
                        <a:cs typeface="Avenir Black" charset="0"/>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dirty="0" smtClean="0">
                          <a:latin typeface="Avenir Book" charset="0"/>
                          <a:ea typeface="Avenir Book" charset="0"/>
                          <a:cs typeface="Avenir Book" charset="0"/>
                        </a:rPr>
                        <a:t>0.15</a:t>
                      </a:r>
                      <a:endParaRPr lang="en-US" sz="1200" dirty="0">
                        <a:latin typeface="Avenir Book" charset="0"/>
                        <a:ea typeface="Avenir Book" charset="0"/>
                        <a:cs typeface="Avenir Book"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370840">
                <a:tc>
                  <a:txBody>
                    <a:bodyPr/>
                    <a:lstStyle/>
                    <a:p>
                      <a:pPr algn="ctr"/>
                      <a:r>
                        <a:rPr lang="en-US" sz="1200" b="0" i="0" u="none" strike="noStrike" cap="none" dirty="0" smtClean="0">
                          <a:solidFill>
                            <a:srgbClr val="000000"/>
                          </a:solidFill>
                          <a:latin typeface="Avenir Book" charset="0"/>
                          <a:ea typeface="Avenir Book" charset="0"/>
                          <a:cs typeface="Avenir Book" charset="0"/>
                          <a:sym typeface="Arial"/>
                        </a:rPr>
                        <a:t>0.03</a:t>
                      </a:r>
                      <a:endParaRPr lang="en-US" sz="1200" b="0" i="0" u="none" strike="noStrike" cap="none" dirty="0">
                        <a:solidFill>
                          <a:srgbClr val="000000"/>
                        </a:solidFill>
                        <a:latin typeface="Avenir Book" charset="0"/>
                        <a:ea typeface="Avenir Book" charset="0"/>
                        <a:cs typeface="Avenir Book" charset="0"/>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901369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7" name="TextBox 6"/>
          <p:cNvSpPr txBox="1"/>
          <p:nvPr/>
        </p:nvSpPr>
        <p:spPr>
          <a:xfrm>
            <a:off x="3459480" y="1153160"/>
            <a:ext cx="5323840" cy="2862322"/>
          </a:xfrm>
          <a:prstGeom prst="rect">
            <a:avLst/>
          </a:prstGeom>
          <a:noFill/>
        </p:spPr>
        <p:txBody>
          <a:bodyPr wrap="square" rtlCol="0">
            <a:spAutoFit/>
          </a:bodyPr>
          <a:lstStyle/>
          <a:p>
            <a:pPr>
              <a:buClr>
                <a:schemeClr val="bg1">
                  <a:lumMod val="75000"/>
                  <a:lumOff val="25000"/>
                </a:schemeClr>
              </a:buClr>
            </a:pPr>
            <a:endParaRPr lang="en-US" sz="1800" b="1" dirty="0" smtClean="0">
              <a:solidFill>
                <a:srgbClr val="00442A"/>
              </a:solidFill>
              <a:latin typeface="Avenir Book" charset="0"/>
              <a:ea typeface="Avenir Book" charset="0"/>
              <a:cs typeface="Avenir Book" charset="0"/>
            </a:endParaRPr>
          </a:p>
          <a:p>
            <a:r>
              <a:rPr lang="en-US" sz="1800" dirty="0">
                <a:solidFill>
                  <a:srgbClr val="202124"/>
                </a:solidFill>
                <a:latin typeface="Avenir Book" charset="0"/>
                <a:ea typeface="Avenir Book" charset="0"/>
                <a:cs typeface="Avenir Book" charset="0"/>
              </a:rPr>
              <a:t>Training &amp; </a:t>
            </a:r>
            <a:r>
              <a:rPr lang="en-US" sz="1800" dirty="0" smtClean="0">
                <a:solidFill>
                  <a:srgbClr val="202124"/>
                </a:solidFill>
                <a:latin typeface="Avenir Book" charset="0"/>
                <a:ea typeface="Avenir Book" charset="0"/>
                <a:cs typeface="Avenir Book" charset="0"/>
              </a:rPr>
              <a:t>Validation Accuracy results from the modeling iterations : </a:t>
            </a:r>
          </a:p>
          <a:p>
            <a:endParaRPr lang="en-US" sz="1800" dirty="0">
              <a:solidFill>
                <a:srgbClr val="202124"/>
              </a:solidFill>
              <a:latin typeface="Avenir Book" charset="0"/>
              <a:ea typeface="Avenir Book" charset="0"/>
              <a:cs typeface="Avenir Book" charset="0"/>
            </a:endParaRPr>
          </a:p>
          <a:p>
            <a:pPr marL="342900" indent="-342900">
              <a:buFont typeface="Arial" charset="0"/>
              <a:buChar char="•"/>
            </a:pPr>
            <a:r>
              <a:rPr lang="en-US" sz="1800" dirty="0">
                <a:solidFill>
                  <a:srgbClr val="202124"/>
                </a:solidFill>
                <a:latin typeface="Avenir Book" charset="0"/>
                <a:ea typeface="Avenir Book" charset="0"/>
                <a:cs typeface="Avenir Book" charset="0"/>
              </a:rPr>
              <a:t>dense </a:t>
            </a:r>
            <a:r>
              <a:rPr lang="en-US" sz="1800" dirty="0" smtClean="0">
                <a:solidFill>
                  <a:srgbClr val="202124"/>
                </a:solidFill>
                <a:latin typeface="Avenir Book" charset="0"/>
                <a:ea typeface="Avenir Book" charset="0"/>
                <a:cs typeface="Avenir Book" charset="0"/>
              </a:rPr>
              <a:t>classifier only</a:t>
            </a:r>
            <a:r>
              <a:rPr lang="en-US" sz="1800" dirty="0">
                <a:solidFill>
                  <a:srgbClr val="202124"/>
                </a:solidFill>
                <a:latin typeface="Avenir Book" charset="0"/>
                <a:ea typeface="Avenir Book" charset="0"/>
                <a:cs typeface="Avenir Book" charset="0"/>
              </a:rPr>
              <a:t>: </a:t>
            </a:r>
            <a:r>
              <a:rPr lang="en-US" sz="1800" dirty="0" err="1">
                <a:solidFill>
                  <a:srgbClr val="202124"/>
                </a:solidFill>
                <a:latin typeface="Avenir Book" charset="0"/>
                <a:ea typeface="Avenir Book" charset="0"/>
                <a:cs typeface="Avenir Book" charset="0"/>
              </a:rPr>
              <a:t>approx</a:t>
            </a:r>
            <a:r>
              <a:rPr lang="en-US" sz="1800" dirty="0">
                <a:solidFill>
                  <a:srgbClr val="202124"/>
                </a:solidFill>
                <a:latin typeface="Avenir Book" charset="0"/>
                <a:ea typeface="Avenir Book" charset="0"/>
                <a:cs typeface="Avenir Book" charset="0"/>
              </a:rPr>
              <a:t> </a:t>
            </a:r>
            <a:r>
              <a:rPr lang="en-US" sz="1800" dirty="0" smtClean="0">
                <a:solidFill>
                  <a:srgbClr val="202124"/>
                </a:solidFill>
                <a:latin typeface="Avenir Book" charset="0"/>
                <a:ea typeface="Avenir Book" charset="0"/>
                <a:cs typeface="Avenir Book" charset="0"/>
              </a:rPr>
              <a:t> 0.2– 0.3</a:t>
            </a:r>
            <a:endParaRPr lang="en-US" sz="1800" dirty="0">
              <a:solidFill>
                <a:srgbClr val="202124"/>
              </a:solidFill>
              <a:latin typeface="Avenir Book" charset="0"/>
              <a:ea typeface="Avenir Book" charset="0"/>
              <a:cs typeface="Avenir Book" charset="0"/>
            </a:endParaRPr>
          </a:p>
          <a:p>
            <a:pPr marL="342900" indent="-342900">
              <a:buFont typeface="Arial" charset="0"/>
              <a:buChar char="•"/>
            </a:pPr>
            <a:r>
              <a:rPr lang="en-US" sz="1800" dirty="0" smtClean="0">
                <a:solidFill>
                  <a:srgbClr val="202124"/>
                </a:solidFill>
                <a:latin typeface="Avenir Book" charset="0"/>
                <a:ea typeface="Avenir Book" charset="0"/>
                <a:cs typeface="Avenir Book" charset="0"/>
              </a:rPr>
              <a:t>1 block of Conv2D </a:t>
            </a:r>
            <a:r>
              <a:rPr lang="en-US" sz="1800" dirty="0">
                <a:solidFill>
                  <a:srgbClr val="202124"/>
                </a:solidFill>
                <a:latin typeface="Avenir Book" charset="0"/>
                <a:ea typeface="Avenir Book" charset="0"/>
                <a:cs typeface="Avenir Book" charset="0"/>
              </a:rPr>
              <a:t>: up to </a:t>
            </a:r>
            <a:r>
              <a:rPr lang="en-US" sz="1800" dirty="0" smtClean="0">
                <a:solidFill>
                  <a:srgbClr val="202124"/>
                </a:solidFill>
                <a:latin typeface="Avenir Book" charset="0"/>
                <a:ea typeface="Avenir Book" charset="0"/>
                <a:cs typeface="Avenir Book" charset="0"/>
              </a:rPr>
              <a:t>0.4</a:t>
            </a:r>
            <a:endParaRPr lang="en-US" sz="1800" dirty="0">
              <a:solidFill>
                <a:srgbClr val="202124"/>
              </a:solidFill>
              <a:latin typeface="Avenir Book" charset="0"/>
              <a:ea typeface="Avenir Book" charset="0"/>
              <a:cs typeface="Avenir Book" charset="0"/>
            </a:endParaRPr>
          </a:p>
          <a:p>
            <a:pPr marL="342900" indent="-342900">
              <a:buFont typeface="Arial" charset="0"/>
              <a:buChar char="•"/>
            </a:pPr>
            <a:r>
              <a:rPr lang="en-US" sz="1800" dirty="0">
                <a:solidFill>
                  <a:srgbClr val="202124"/>
                </a:solidFill>
                <a:latin typeface="Avenir Book" charset="0"/>
                <a:ea typeface="Avenir Book" charset="0"/>
                <a:cs typeface="Avenir Book" charset="0"/>
              </a:rPr>
              <a:t>3 layers of Conv2D: up to 0.6</a:t>
            </a:r>
          </a:p>
          <a:p>
            <a:pPr marL="342900" indent="-342900">
              <a:buFont typeface="Arial" charset="0"/>
              <a:buChar char="•"/>
            </a:pPr>
            <a:endParaRPr lang="en-US" sz="1800" dirty="0">
              <a:solidFill>
                <a:srgbClr val="202124"/>
              </a:solidFill>
              <a:latin typeface="Avenir Book" charset="0"/>
              <a:ea typeface="Avenir Book" charset="0"/>
              <a:cs typeface="Avenir Book" charset="0"/>
            </a:endParaRPr>
          </a:p>
          <a:p>
            <a:pPr marL="342900" indent="-342900">
              <a:buFont typeface="Arial" charset="0"/>
              <a:buChar char="•"/>
            </a:pPr>
            <a:r>
              <a:rPr lang="en-US" sz="1800" dirty="0">
                <a:solidFill>
                  <a:srgbClr val="202124"/>
                </a:solidFill>
                <a:latin typeface="Avenir Book" charset="0"/>
                <a:ea typeface="Avenir Book" charset="0"/>
                <a:cs typeface="Avenir Book" charset="0"/>
              </a:rPr>
              <a:t>VGG16: </a:t>
            </a:r>
            <a:r>
              <a:rPr lang="en-US" sz="1800" dirty="0" smtClean="0">
                <a:solidFill>
                  <a:srgbClr val="202124"/>
                </a:solidFill>
                <a:latin typeface="Avenir Book" charset="0"/>
                <a:ea typeface="Avenir Book" charset="0"/>
                <a:cs typeface="Avenir Book" charset="0"/>
              </a:rPr>
              <a:t>at best, similar to 3 blocks of Conv2D + MaxPooling2D </a:t>
            </a:r>
            <a:endParaRPr lang="en-US" sz="1800" dirty="0">
              <a:solidFill>
                <a:srgbClr val="202124"/>
              </a:solidFill>
              <a:latin typeface="Avenir Book" charset="0"/>
              <a:ea typeface="Avenir Book" charset="0"/>
              <a:cs typeface="Avenir Book" charset="0"/>
            </a:endParaRPr>
          </a:p>
        </p:txBody>
      </p:sp>
      <p:sp>
        <p:nvSpPr>
          <p:cNvPr id="9" name="Rectangle 8"/>
          <p:cNvSpPr/>
          <p:nvPr/>
        </p:nvSpPr>
        <p:spPr>
          <a:xfrm>
            <a:off x="3459480" y="392212"/>
            <a:ext cx="4647426" cy="523220"/>
          </a:xfrm>
          <a:prstGeom prst="rect">
            <a:avLst/>
          </a:prstGeom>
        </p:spPr>
        <p:txBody>
          <a:bodyPr wrap="none">
            <a:spAutoFit/>
          </a:bodyPr>
          <a:lstStyle/>
          <a:p>
            <a:r>
              <a:rPr lang="en-US" sz="2800" dirty="0" smtClean="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rPr>
              <a:t>TRAINING &amp; VALIDATION</a:t>
            </a:r>
            <a:endParaRPr lang="en-US" sz="2800" dirty="0">
              <a:ln w="0"/>
              <a:solidFill>
                <a:srgbClr val="00442A"/>
              </a:solidFill>
              <a:effectLst>
                <a:outerShdw blurRad="38100" dist="19050" dir="2700000" algn="tl" rotWithShape="0">
                  <a:schemeClr val="dk1">
                    <a:alpha val="40000"/>
                  </a:schemeClr>
                </a:outerShdw>
              </a:effectLst>
              <a:latin typeface="Futura Medium" charset="0"/>
              <a:ea typeface="Futura Medium" charset="0"/>
              <a:cs typeface="Futura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3122839" cy="5143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Custom 30">
      <a:dk1>
        <a:srgbClr val="FFFFFF"/>
      </a:dk1>
      <a:lt1>
        <a:srgbClr val="00442A"/>
      </a:lt1>
      <a:dk2>
        <a:srgbClr val="000000"/>
      </a:dk2>
      <a:lt2>
        <a:srgbClr val="757575"/>
      </a:lt2>
      <a:accent1>
        <a:srgbClr val="015712"/>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14578</TotalTime>
  <Words>646</Words>
  <Application>Microsoft Macintosh PowerPoint</Application>
  <PresentationFormat>On-screen Show (16:9)</PresentationFormat>
  <Paragraphs>302</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American Typewriter</vt:lpstr>
      <vt:lpstr>Avenir Black</vt:lpstr>
      <vt:lpstr>Avenir Book</vt:lpstr>
      <vt:lpstr>Corbel</vt:lpstr>
      <vt:lpstr>Futura Medium</vt:lpstr>
      <vt:lpstr>Lato</vt:lpstr>
      <vt:lpstr>Raleway</vt:lpstr>
      <vt:lpstr>Arial</vt:lpstr>
      <vt:lpstr>Swiss</vt:lpstr>
      <vt:lpstr>PowerPoint Presentation</vt:lpstr>
      <vt:lpstr>Classifying Running Routes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Presentations That Stick</dc:title>
  <cp:lastModifiedBy>Carla Moestafa</cp:lastModifiedBy>
  <cp:revision>225</cp:revision>
  <cp:lastPrinted>2021-03-22T12:09:48Z</cp:lastPrinted>
  <dcterms:modified xsi:type="dcterms:W3CDTF">2021-03-26T01:36:20Z</dcterms:modified>
</cp:coreProperties>
</file>